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2" r:id="rId2"/>
    <p:sldId id="314" r:id="rId3"/>
    <p:sldId id="316" r:id="rId4"/>
    <p:sldId id="317" r:id="rId5"/>
    <p:sldId id="319" r:id="rId6"/>
    <p:sldId id="318" r:id="rId7"/>
    <p:sldId id="313" r:id="rId8"/>
    <p:sldId id="321" r:id="rId9"/>
    <p:sldId id="27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4" r:id="rId20"/>
    <p:sldId id="33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Edwardian" panose="02040603050506020204" pitchFamily="18" charset="0"/>
      <p:regular r:id="rId27"/>
      <p:bold r:id="rId28"/>
    </p:embeddedFont>
    <p:embeddedFont>
      <p:font typeface="UTM Guanine" panose="02040603050506020204" pitchFamily="18" charset="0"/>
      <p:regular r:id="rId29"/>
    </p:embeddedFont>
    <p:embeddedFont>
      <p:font typeface="UTM Showcard" panose="02040603050506020204" pitchFamily="18" charset="0"/>
      <p:regular r:id="rId30"/>
    </p:embeddedFont>
    <p:embeddedFont>
      <p:font typeface="UTM Windsor BT" panose="02040603050506020204" pitchFamily="18" charset="0"/>
      <p:regular r:id="rId31"/>
    </p:embeddedFont>
    <p:embeddedFont>
      <p:font typeface="UVN Bach Tuyet Nang" panose="02090907080705020403" pitchFamily="18" charset="0"/>
      <p:regular r:id="rId32"/>
      <p:italic r:id="rId33"/>
    </p:embeddedFont>
    <p:embeddedFont>
      <p:font typeface="UVN Thu Tu" panose="03020702040803070205" pitchFamily="66" charset="0"/>
      <p:regular r:id="rId34"/>
    </p:embeddedFont>
    <p:embeddedFont>
      <p:font typeface="UVN Tin Tuc" panose="020B050302020302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E3"/>
    <a:srgbClr val="F4E4B3"/>
    <a:srgbClr val="FBF6BB"/>
    <a:srgbClr val="F486C5"/>
    <a:srgbClr val="70E9D7"/>
    <a:srgbClr val="F6DFEB"/>
    <a:srgbClr val="E4BAD4"/>
    <a:srgbClr val="94DAFF"/>
    <a:srgbClr val="FE7968"/>
    <a:srgbClr val="EB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0" autoAdjust="0"/>
    <p:restoredTop sz="92337" autoAdjust="0"/>
  </p:normalViewPr>
  <p:slideViewPr>
    <p:cSldViewPr snapToGrid="0" showGuides="1">
      <p:cViewPr>
        <p:scale>
          <a:sx n="25" d="100"/>
          <a:sy n="25" d="100"/>
        </p:scale>
        <p:origin x="1944" y="966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29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59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9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3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9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7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85ACB-600D-4561-8F1D-18D553B44837}"/>
              </a:ext>
            </a:extLst>
          </p:cNvPr>
          <p:cNvSpPr txBox="1"/>
          <p:nvPr userDrawn="1"/>
        </p:nvSpPr>
        <p:spPr>
          <a:xfrm>
            <a:off x="0" y="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UVN Thu Tu" panose="03020702040803070205" pitchFamily="66" charset="0"/>
              </a:rPr>
              <a:t>KTUTS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07E6B-5E2B-4371-BDF2-DAA4B427ABD9}"/>
              </a:ext>
            </a:extLst>
          </p:cNvPr>
          <p:cNvSpPr txBox="1"/>
          <p:nvPr userDrawn="1"/>
        </p:nvSpPr>
        <p:spPr>
          <a:xfrm>
            <a:off x="11016678" y="648866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UVN Thu Tu" panose="03020702040803070205" pitchFamily="66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EDAA6D-A8DC-4700-A642-348038B38A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7471" y="8882743"/>
            <a:ext cx="757972" cy="587829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717010-61D3-4DBA-A27C-9A4902B4B8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29" y="-2890157"/>
            <a:ext cx="757972" cy="5878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8244" y="-552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6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16" y="324799"/>
            <a:ext cx="7945011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3085652" y="467905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7251" y="2332742"/>
            <a:ext cx="7089775" cy="1446550"/>
          </a:xfrm>
          <a:prstGeom prst="rect">
            <a:avLst/>
          </a:prstGeom>
          <a:noFill/>
        </p:spPr>
        <p:txBody>
          <a:bodyPr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defRPr/>
            </a:pPr>
            <a:r>
              <a:rPr lang="en-US" altLang="zh-CN" sz="8800" b="1" spc="-300" noProof="1">
                <a:solidFill>
                  <a:srgbClr val="C08FF8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T</a:t>
            </a:r>
            <a:r>
              <a:rPr lang="en-US" altLang="zh-CN" sz="8800" b="1" spc="-300" noProof="1">
                <a:solidFill>
                  <a:srgbClr val="70E9D7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Í</a:t>
            </a:r>
            <a:r>
              <a:rPr lang="en-US" altLang="zh-CN" sz="8800" b="1" spc="-300" noProof="1">
                <a:solidFill>
                  <a:srgbClr val="FFBFD6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N</a:t>
            </a:r>
            <a:r>
              <a:rPr lang="en-US" altLang="zh-CN" sz="8800" b="1" spc="-300" noProof="1">
                <a:solidFill>
                  <a:srgbClr val="F4E73E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H</a:t>
            </a:r>
            <a:r>
              <a:rPr lang="en-US" altLang="zh-CN" sz="8800" b="1" spc="-300" noProof="1">
                <a:solidFill>
                  <a:srgbClr val="42210F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8800" b="1" spc="-300" noProof="1">
                <a:solidFill>
                  <a:srgbClr val="21E5FF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T</a:t>
            </a:r>
            <a:r>
              <a:rPr lang="en-US" altLang="zh-CN" sz="8800" b="1" spc="-300" noProof="1">
                <a:solidFill>
                  <a:schemeClr val="accent2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Ừ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927688" y="1295879"/>
            <a:ext cx="4338320" cy="783193"/>
            <a:chOff x="4394518" y="1421450"/>
            <a:chExt cx="4338320" cy="783193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077860" y="1421450"/>
              <a:ext cx="3009577" cy="783193"/>
            </a:xfrm>
            <a:prstGeom prst="roundRect">
              <a:avLst>
                <a:gd name="adj" fmla="val 23301"/>
              </a:avLst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4000" b="1" dirty="0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4000" b="1" dirty="0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4000" b="1" dirty="0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UTM Edwardian" panose="02040603050506020204" pitchFamily="18" charset="0"/>
                  <a:ea typeface="南构日漫风" panose="03000509000000000000" pitchFamily="65" charset="-122"/>
                  <a:cs typeface="Times New Roman" panose="02020603050405020304" pitchFamily="18" charset="0"/>
                </a:rPr>
                <a:t>câu</a:t>
              </a:r>
              <a:endParaRPr lang="en-US" altLang="zh-CN" sz="4000" b="1" dirty="0">
                <a:solidFill>
                  <a:srgbClr val="002060"/>
                </a:solidFill>
                <a:latin typeface="UTM Edwardian" panose="02040603050506020204" pitchFamily="18" charset="0"/>
                <a:ea typeface="南构日漫风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1337657" y="3791870"/>
            <a:ext cx="5429250" cy="584835"/>
          </a:xfrm>
          <a:prstGeom prst="rect">
            <a:avLst/>
          </a:prstGeom>
          <a:noFill/>
          <a:ln w="31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defTabSz="457200"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defTabSz="457200"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defTabSz="457200"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42210F"/>
                </a:solidFill>
                <a:latin typeface="UTM Windsor BT" panose="02040603050506020204" pitchFamily="18" charset="0"/>
                <a:ea typeface="字魂179号-正酷波波体" charset="-122"/>
                <a:cs typeface="字魂189号-星岩乐黑体" panose="00000500000000000000" charset="-122"/>
              </a:rPr>
              <a:t>(TIẾP THEO)</a:t>
            </a:r>
            <a:endParaRPr lang="zh-CN" sz="3200" b="1" dirty="0">
              <a:solidFill>
                <a:srgbClr val="42210F"/>
              </a:solidFill>
              <a:latin typeface="UTM Windsor BT" panose="02040603050506020204" pitchFamily="18" charset="0"/>
              <a:ea typeface="字魂179号-正酷波波体" charset="-122"/>
              <a:cs typeface="字魂189号-星岩乐黑体" panose="00000500000000000000" charset="-122"/>
            </a:endParaRPr>
          </a:p>
        </p:txBody>
      </p: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3827063" y="588879"/>
            <a:ext cx="970915" cy="970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897" y="592282"/>
            <a:ext cx="6302066" cy="63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8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0" grpId="2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80F56B-4CC4-4D45-B51E-39D852CFC86D}"/>
              </a:ext>
            </a:extLst>
          </p:cNvPr>
          <p:cNvGrpSpPr/>
          <p:nvPr/>
        </p:nvGrpSpPr>
        <p:grpSpPr>
          <a:xfrm>
            <a:off x="-1940469" y="-1692786"/>
            <a:ext cx="15784195" cy="10398125"/>
            <a:chOff x="-1798955" y="-1424940"/>
            <a:chExt cx="15784195" cy="10398125"/>
          </a:xfrm>
        </p:grpSpPr>
        <p:pic>
          <p:nvPicPr>
            <p:cNvPr id="11" name="Google Shape;7152;p41">
              <a:extLst>
                <a:ext uri="{FF2B5EF4-FFF2-40B4-BE49-F238E27FC236}">
                  <a16:creationId xmlns:a16="http://schemas.microsoft.com/office/drawing/2014/main" id="{FA711F90-E91C-4DCD-ACE8-E091A413E4E8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248;p43">
              <a:extLst>
                <a:ext uri="{FF2B5EF4-FFF2-40B4-BE49-F238E27FC236}">
                  <a16:creationId xmlns:a16="http://schemas.microsoft.com/office/drawing/2014/main" id="{53E70AFD-CB4E-4920-9B66-A20C04B8DB38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152;p41">
              <a:extLst>
                <a:ext uri="{FF2B5EF4-FFF2-40B4-BE49-F238E27FC236}">
                  <a16:creationId xmlns:a16="http://schemas.microsoft.com/office/drawing/2014/main" id="{BD13BBD9-CE32-4052-A4E3-CA08B0276DCB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712;p77">
              <a:extLst>
                <a:ext uri="{FF2B5EF4-FFF2-40B4-BE49-F238E27FC236}">
                  <a16:creationId xmlns:a16="http://schemas.microsoft.com/office/drawing/2014/main" id="{04D47D6C-5B24-4CD9-9DE8-312AE1766F27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27">
            <a:extLst>
              <a:ext uri="{FF2B5EF4-FFF2-40B4-BE49-F238E27FC236}">
                <a16:creationId xmlns:a16="http://schemas.microsoft.com/office/drawing/2014/main" id="{A94F2ED3-1290-45D4-86B4-14EFF62FDCCF}"/>
              </a:ext>
            </a:extLst>
          </p:cNvPr>
          <p:cNvGrpSpPr/>
          <p:nvPr/>
        </p:nvGrpSpPr>
        <p:grpSpPr>
          <a:xfrm rot="234299">
            <a:off x="-3543115" y="-94005"/>
            <a:ext cx="19257749" cy="7352757"/>
            <a:chOff x="-4075136" y="4803486"/>
            <a:chExt cx="16808946" cy="6210344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云形 28">
              <a:extLst>
                <a:ext uri="{FF2B5EF4-FFF2-40B4-BE49-F238E27FC236}">
                  <a16:creationId xmlns:a16="http://schemas.microsoft.com/office/drawing/2014/main" id="{EBC2159A-B020-4F81-8DE3-46FCE7F9DB07}"/>
                </a:ext>
              </a:extLst>
            </p:cNvPr>
            <p:cNvSpPr/>
            <p:nvPr/>
          </p:nvSpPr>
          <p:spPr>
            <a:xfrm>
              <a:off x="2056214" y="4803486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云形 1">
              <a:extLst>
                <a:ext uri="{FF2B5EF4-FFF2-40B4-BE49-F238E27FC236}">
                  <a16:creationId xmlns:a16="http://schemas.microsoft.com/office/drawing/2014/main" id="{B8EAC1AA-3BCC-449C-95F8-22735E55FB92}"/>
                </a:ext>
              </a:extLst>
            </p:cNvPr>
            <p:cNvSpPr/>
            <p:nvPr/>
          </p:nvSpPr>
          <p:spPr>
            <a:xfrm>
              <a:off x="-4075136" y="5208488"/>
              <a:ext cx="10677596" cy="567649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Text Box 3">
            <a:extLst>
              <a:ext uri="{FF2B5EF4-FFF2-40B4-BE49-F238E27FC236}">
                <a16:creationId xmlns:a16="http://schemas.microsoft.com/office/drawing/2014/main" id="{B5E2755A-E6E7-4623-8CE5-E70AFB00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545" y="627566"/>
            <a:ext cx="9144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dirty="0">
                <a:latin typeface="Arial" charset="0"/>
              </a:rPr>
              <a:t>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ct val="2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19D32AD1-5AEC-4592-A975-12F3D904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918" y="3311833"/>
            <a:ext cx="91440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20000"/>
              </a:spcBef>
            </a:pPr>
            <a:r>
              <a:rPr lang="en-US" sz="3600" b="1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Đắk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lvl="1" algn="just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Theo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C2170-7C57-40CF-A708-02ED2409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93" b="90000" l="9967" r="89922">
                        <a14:foregroundMark x1="27021" y1="76111" x2="23920" y2="79630"/>
                        <a14:foregroundMark x1="51827" y1="7593" x2="48283" y2="10556"/>
                        <a14:foregroundMark x1="48283" y1="10556" x2="48283" y2="10556"/>
                        <a14:foregroundMark x1="54485" y1="18981" x2="63787" y2="17963"/>
                        <a14:foregroundMark x1="63787" y1="17963" x2="64341" y2="17963"/>
                        <a14:foregroundMark x1="65670" y1="18611" x2="63455" y2="21574"/>
                        <a14:foregroundMark x1="48283" y1="55000" x2="48726" y2="55833"/>
                        <a14:backgroundMark x1="36877" y1="44167" x2="36656" y2="45370"/>
                        <a14:backgroundMark x1="36988" y1="35556" x2="37652" y2="35926"/>
                        <a14:backgroundMark x1="38317" y1="54074" x2="39203" y2="55093"/>
                        <a14:backgroundMark x1="50166" y1="55000" x2="53267" y2="56204"/>
                        <a14:backgroundMark x1="45515" y1="51667" x2="44740" y2="51944"/>
                        <a14:backgroundMark x1="38870" y1="56944" x2="39424" y2="56944"/>
                        <a14:backgroundMark x1="39424" y1="57778" x2="40089" y2="57685"/>
                        <a14:backgroundMark x1="66002" y1="62593" x2="60354" y2="69815"/>
                        <a14:backgroundMark x1="58361" y1="61574" x2="58915" y2="69722"/>
                        <a14:backgroundMark x1="58915" y1="69722" x2="81174" y2="71667"/>
                        <a14:backgroundMark x1="81174" y1="71667" x2="88815" y2="62593"/>
                        <a14:backgroundMark x1="88815" y1="62593" x2="72425" y2="57870"/>
                        <a14:backgroundMark x1="72425" y1="57870" x2="58583" y2="61204"/>
                        <a14:backgroundMark x1="56589" y1="61481" x2="55925" y2="62130"/>
                        <a14:backgroundMark x1="56035" y1="64074" x2="56035" y2="64074"/>
                        <a14:backgroundMark x1="56921" y1="68426" x2="60908" y2="71296"/>
                        <a14:backgroundMark x1="51274" y1="69352" x2="60797" y2="73148"/>
                        <a14:backgroundMark x1="60797" y1="73148" x2="61019" y2="7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810"/>
          <a:stretch/>
        </p:blipFill>
        <p:spPr>
          <a:xfrm rot="21411688">
            <a:off x="-762877" y="345175"/>
            <a:ext cx="4239497" cy="69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80F56B-4CC4-4D45-B51E-39D852CFC86D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1" name="Google Shape;7152;p41">
              <a:extLst>
                <a:ext uri="{FF2B5EF4-FFF2-40B4-BE49-F238E27FC236}">
                  <a16:creationId xmlns:a16="http://schemas.microsoft.com/office/drawing/2014/main" id="{FA711F90-E91C-4DCD-ACE8-E091A413E4E8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248;p43">
              <a:extLst>
                <a:ext uri="{FF2B5EF4-FFF2-40B4-BE49-F238E27FC236}">
                  <a16:creationId xmlns:a16="http://schemas.microsoft.com/office/drawing/2014/main" id="{53E70AFD-CB4E-4920-9B66-A20C04B8DB38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152;p41">
              <a:extLst>
                <a:ext uri="{FF2B5EF4-FFF2-40B4-BE49-F238E27FC236}">
                  <a16:creationId xmlns:a16="http://schemas.microsoft.com/office/drawing/2014/main" id="{BD13BBD9-CE32-4052-A4E3-CA08B0276DCB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712;p77">
              <a:extLst>
                <a:ext uri="{FF2B5EF4-FFF2-40B4-BE49-F238E27FC236}">
                  <a16:creationId xmlns:a16="http://schemas.microsoft.com/office/drawing/2014/main" id="{04D47D6C-5B24-4CD9-9DE8-312AE1766F27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27">
            <a:extLst>
              <a:ext uri="{FF2B5EF4-FFF2-40B4-BE49-F238E27FC236}">
                <a16:creationId xmlns:a16="http://schemas.microsoft.com/office/drawing/2014/main" id="{A94F2ED3-1290-45D4-86B4-14EFF62FDCCF}"/>
              </a:ext>
            </a:extLst>
          </p:cNvPr>
          <p:cNvGrpSpPr/>
          <p:nvPr/>
        </p:nvGrpSpPr>
        <p:grpSpPr>
          <a:xfrm rot="234299">
            <a:off x="-3536433" y="109743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云形 28">
              <a:extLst>
                <a:ext uri="{FF2B5EF4-FFF2-40B4-BE49-F238E27FC236}">
                  <a16:creationId xmlns:a16="http://schemas.microsoft.com/office/drawing/2014/main" id="{EBC2159A-B020-4F81-8DE3-46FCE7F9DB07}"/>
                </a:ext>
              </a:extLst>
            </p:cNvPr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云形 1">
              <a:extLst>
                <a:ext uri="{FF2B5EF4-FFF2-40B4-BE49-F238E27FC236}">
                  <a16:creationId xmlns:a16="http://schemas.microsoft.com/office/drawing/2014/main" id="{B8EAC1AA-3BCC-449C-95F8-22735E55FB92}"/>
                </a:ext>
              </a:extLst>
            </p:cNvPr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1620189" y="290512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2A7AFE-6085-4653-ACB1-78629F399732}"/>
              </a:ext>
            </a:extLst>
          </p:cNvPr>
          <p:cNvGrpSpPr/>
          <p:nvPr/>
        </p:nvGrpSpPr>
        <p:grpSpPr>
          <a:xfrm>
            <a:off x="799782" y="433306"/>
            <a:ext cx="10592435" cy="1958147"/>
            <a:chOff x="1317" y="3053"/>
            <a:chExt cx="16681" cy="308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E8BBA87-621F-46DD-BCF9-35388A6F8E2E}"/>
                </a:ext>
              </a:extLst>
            </p:cNvPr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4689829D-BE36-4D7A-8CF9-D471E50AE923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9" name="圆角矩形 36">
                <a:extLst>
                  <a:ext uri="{FF2B5EF4-FFF2-40B4-BE49-F238E27FC236}">
                    <a16:creationId xmlns:a16="http://schemas.microsoft.com/office/drawing/2014/main" id="{3A1BB376-47D3-47C5-8CAD-13A31B096ED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7" name="文本框 37">
              <a:extLst>
                <a:ext uri="{FF2B5EF4-FFF2-40B4-BE49-F238E27FC236}">
                  <a16:creationId xmlns:a16="http://schemas.microsoft.com/office/drawing/2014/main" id="{191743F6-AEA0-4510-92C0-25F0358A1FC8}"/>
                </a:ext>
              </a:extLst>
            </p:cNvPr>
            <p:cNvSpPr txBox="1"/>
            <p:nvPr/>
          </p:nvSpPr>
          <p:spPr>
            <a:xfrm>
              <a:off x="1411" y="3519"/>
              <a:ext cx="16378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Tìm những từ ngữ biểu thị mức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 của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iểm, tính chất (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 in nghiêng) trong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v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sau: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9234759F-7943-4A50-8D87-6D3A430F4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7" y="1293761"/>
            <a:ext cx="2722318" cy="2722318"/>
          </a:xfrm>
          <a:prstGeom prst="rect">
            <a:avLst/>
          </a:prstGeom>
        </p:spPr>
      </p:pic>
      <p:pic>
        <p:nvPicPr>
          <p:cNvPr id="18" name="Picture 17" descr="A group of chocolate candies&#10;&#10;Description automatically generated with low confidence">
            <a:extLst>
              <a:ext uri="{FF2B5EF4-FFF2-40B4-BE49-F238E27FC236}">
                <a16:creationId xmlns:a16="http://schemas.microsoft.com/office/drawing/2014/main" id="{0E239546-D330-46F3-9414-39DC636B1B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" b="27846" l="0" r="32200">
                        <a14:foregroundMark x1="16900" y1="2236" x2="16900" y2="6301"/>
                        <a14:foregroundMark x1="32300" y1="15244" x2="30000" y2="14736"/>
                        <a14:foregroundMark x1="3600" y1="22561" x2="1700" y2="20427"/>
                        <a14:foregroundMark x1="16900" y1="305" x2="16900" y2="1423"/>
                        <a14:foregroundMark x1="3300" y1="20122" x2="15900" y2="18699"/>
                        <a14:foregroundMark x1="1600" y1="20020" x2="8900" y2="16463"/>
                        <a14:foregroundMark x1="8900" y1="16463" x2="9100" y2="16463"/>
                        <a14:foregroundMark x1="29500" y1="15244" x2="22600" y2="22663"/>
                        <a14:foregroundMark x1="22600" y1="22663" x2="19200" y2="24492"/>
                        <a14:foregroundMark x1="1400" y1="21138" x2="200" y2="21443"/>
                        <a14:foregroundMark x1="1100" y1="20325" x2="300" y2="20427"/>
                        <a14:foregroundMark x1="1200" y1="19817" x2="0" y2="20427"/>
                        <a14:foregroundMark x1="300" y1="20122" x2="1700" y2="21748"/>
                        <a14:foregroundMark x1="22300" y1="25508" x2="25100" y2="24593"/>
                        <a14:foregroundMark x1="26900" y1="19817" x2="23700" y2="23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68837"/>
          <a:stretch/>
        </p:blipFill>
        <p:spPr>
          <a:xfrm>
            <a:off x="10084088" y="4479077"/>
            <a:ext cx="2208698" cy="20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80F56B-4CC4-4D45-B51E-39D852CFC86D}"/>
              </a:ext>
            </a:extLst>
          </p:cNvPr>
          <p:cNvGrpSpPr/>
          <p:nvPr/>
        </p:nvGrpSpPr>
        <p:grpSpPr>
          <a:xfrm>
            <a:off x="-1940469" y="-1692786"/>
            <a:ext cx="15784195" cy="10398125"/>
            <a:chOff x="-1798955" y="-1424940"/>
            <a:chExt cx="15784195" cy="10398125"/>
          </a:xfrm>
        </p:grpSpPr>
        <p:pic>
          <p:nvPicPr>
            <p:cNvPr id="11" name="Google Shape;7152;p41">
              <a:extLst>
                <a:ext uri="{FF2B5EF4-FFF2-40B4-BE49-F238E27FC236}">
                  <a16:creationId xmlns:a16="http://schemas.microsoft.com/office/drawing/2014/main" id="{FA711F90-E91C-4DCD-ACE8-E091A413E4E8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248;p43">
              <a:extLst>
                <a:ext uri="{FF2B5EF4-FFF2-40B4-BE49-F238E27FC236}">
                  <a16:creationId xmlns:a16="http://schemas.microsoft.com/office/drawing/2014/main" id="{53E70AFD-CB4E-4920-9B66-A20C04B8DB38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152;p41">
              <a:extLst>
                <a:ext uri="{FF2B5EF4-FFF2-40B4-BE49-F238E27FC236}">
                  <a16:creationId xmlns:a16="http://schemas.microsoft.com/office/drawing/2014/main" id="{BD13BBD9-CE32-4052-A4E3-CA08B0276DCB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712;p77">
              <a:extLst>
                <a:ext uri="{FF2B5EF4-FFF2-40B4-BE49-F238E27FC236}">
                  <a16:creationId xmlns:a16="http://schemas.microsoft.com/office/drawing/2014/main" id="{04D47D6C-5B24-4CD9-9DE8-312AE1766F27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27">
            <a:extLst>
              <a:ext uri="{FF2B5EF4-FFF2-40B4-BE49-F238E27FC236}">
                <a16:creationId xmlns:a16="http://schemas.microsoft.com/office/drawing/2014/main" id="{A94F2ED3-1290-45D4-86B4-14EFF62FDCCF}"/>
              </a:ext>
            </a:extLst>
          </p:cNvPr>
          <p:cNvGrpSpPr/>
          <p:nvPr/>
        </p:nvGrpSpPr>
        <p:grpSpPr>
          <a:xfrm rot="234299">
            <a:off x="-3543115" y="-94005"/>
            <a:ext cx="19257749" cy="7352757"/>
            <a:chOff x="-4075136" y="4803486"/>
            <a:chExt cx="16808946" cy="6210344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云形 28">
              <a:extLst>
                <a:ext uri="{FF2B5EF4-FFF2-40B4-BE49-F238E27FC236}">
                  <a16:creationId xmlns:a16="http://schemas.microsoft.com/office/drawing/2014/main" id="{EBC2159A-B020-4F81-8DE3-46FCE7F9DB07}"/>
                </a:ext>
              </a:extLst>
            </p:cNvPr>
            <p:cNvSpPr/>
            <p:nvPr/>
          </p:nvSpPr>
          <p:spPr>
            <a:xfrm>
              <a:off x="2056214" y="4803486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云形 1">
              <a:extLst>
                <a:ext uri="{FF2B5EF4-FFF2-40B4-BE49-F238E27FC236}">
                  <a16:creationId xmlns:a16="http://schemas.microsoft.com/office/drawing/2014/main" id="{B8EAC1AA-3BCC-449C-95F8-22735E55FB92}"/>
                </a:ext>
              </a:extLst>
            </p:cNvPr>
            <p:cNvSpPr/>
            <p:nvPr/>
          </p:nvSpPr>
          <p:spPr>
            <a:xfrm>
              <a:off x="-4075136" y="5208488"/>
              <a:ext cx="10677596" cy="567649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Text Box 3">
            <a:extLst>
              <a:ext uri="{FF2B5EF4-FFF2-40B4-BE49-F238E27FC236}">
                <a16:creationId xmlns:a16="http://schemas.microsoft.com/office/drawing/2014/main" id="{B5E2755A-E6E7-4623-8CE5-E70AFB00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545" y="627566"/>
            <a:ext cx="9144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dirty="0">
                <a:latin typeface="Arial" charset="0"/>
              </a:rPr>
              <a:t>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ct val="2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B4CC0-F5DD-4D5D-BD37-9003DA4AE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93" b="90000" l="9967" r="89922">
                        <a14:foregroundMark x1="27021" y1="76111" x2="23920" y2="79630"/>
                        <a14:foregroundMark x1="51827" y1="7593" x2="48283" y2="10556"/>
                        <a14:foregroundMark x1="48283" y1="10556" x2="48283" y2="10556"/>
                        <a14:foregroundMark x1="54485" y1="18981" x2="63787" y2="17963"/>
                        <a14:foregroundMark x1="63787" y1="17963" x2="64341" y2="17963"/>
                        <a14:foregroundMark x1="65670" y1="18611" x2="63455" y2="21574"/>
                        <a14:foregroundMark x1="48283" y1="55000" x2="48726" y2="55833"/>
                        <a14:backgroundMark x1="36877" y1="44167" x2="36656" y2="45370"/>
                        <a14:backgroundMark x1="36988" y1="35556" x2="37652" y2="35926"/>
                        <a14:backgroundMark x1="38317" y1="54074" x2="39203" y2="55093"/>
                        <a14:backgroundMark x1="50166" y1="55000" x2="53267" y2="56204"/>
                        <a14:backgroundMark x1="45515" y1="51667" x2="44740" y2="51944"/>
                        <a14:backgroundMark x1="38870" y1="56944" x2="39424" y2="56944"/>
                        <a14:backgroundMark x1="39424" y1="57778" x2="40089" y2="57685"/>
                        <a14:backgroundMark x1="66002" y1="62593" x2="60354" y2="69815"/>
                        <a14:backgroundMark x1="58361" y1="61574" x2="58915" y2="69722"/>
                        <a14:backgroundMark x1="58915" y1="69722" x2="81174" y2="71667"/>
                        <a14:backgroundMark x1="81174" y1="71667" x2="88815" y2="62593"/>
                        <a14:backgroundMark x1="88815" y1="62593" x2="72425" y2="57870"/>
                        <a14:backgroundMark x1="72425" y1="57870" x2="58583" y2="61204"/>
                        <a14:backgroundMark x1="56589" y1="61481" x2="55925" y2="62130"/>
                        <a14:backgroundMark x1="56035" y1="64074" x2="56035" y2="64074"/>
                        <a14:backgroundMark x1="56921" y1="68426" x2="60908" y2="71296"/>
                        <a14:backgroundMark x1="51274" y1="69352" x2="60797" y2="73148"/>
                        <a14:backgroundMark x1="60797" y1="73148" x2="61019" y2="7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20"/>
          <a:stretch/>
        </p:blipFill>
        <p:spPr>
          <a:xfrm rot="21411688">
            <a:off x="-749143" y="622380"/>
            <a:ext cx="4396645" cy="6952786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19D32AD1-5AEC-4592-A975-12F3D904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918" y="3311833"/>
            <a:ext cx="91440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20000"/>
              </a:spcBef>
            </a:pPr>
            <a:r>
              <a:rPr lang="en-US" sz="3600" b="1">
                <a:latin typeface="Arial" charset="0"/>
                <a:cs typeface="Times New Roman" panose="02020603050405020304" pitchFamily="18" charset="0"/>
              </a:rPr>
              <a:t>  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Đắk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ct val="2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Theo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A646C84-AF4E-4E38-A833-0A8080DDDD55}"/>
              </a:ext>
            </a:extLst>
          </p:cNvPr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9A15101-0DA9-4AC9-9336-69F0ECF27823}"/>
              </a:ext>
            </a:extLst>
          </p:cNvPr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D4E74AF-B225-4184-A40F-5C73308C42E1}"/>
              </a:ext>
            </a:extLst>
          </p:cNvPr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E44F9D7A-A355-4975-A19C-5277795000ED}"/>
              </a:ext>
            </a:extLst>
          </p:cNvPr>
          <p:cNvGrpSpPr/>
          <p:nvPr/>
        </p:nvGrpSpPr>
        <p:grpSpPr>
          <a:xfrm>
            <a:off x="799782" y="172049"/>
            <a:ext cx="10592435" cy="1958147"/>
            <a:chOff x="1317" y="3053"/>
            <a:chExt cx="16681" cy="3084"/>
          </a:xfrm>
        </p:grpSpPr>
        <p:grpSp>
          <p:nvGrpSpPr>
            <p:cNvPr id="3" name="组合 5">
              <a:extLst>
                <a:ext uri="{FF2B5EF4-FFF2-40B4-BE49-F238E27FC236}">
                  <a16:creationId xmlns:a16="http://schemas.microsoft.com/office/drawing/2014/main" id="{A7B59848-A4C3-458D-A7DC-A7F9A07FE412}"/>
                </a:ext>
              </a:extLst>
            </p:cNvPr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5" name="圆角矩形 7">
                <a:extLst>
                  <a:ext uri="{FF2B5EF4-FFF2-40B4-BE49-F238E27FC236}">
                    <a16:creationId xmlns:a16="http://schemas.microsoft.com/office/drawing/2014/main" id="{9CFC275E-99EE-4DEF-9E56-11BB7060C77A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6" name="圆角矩形 36">
                <a:extLst>
                  <a:ext uri="{FF2B5EF4-FFF2-40B4-BE49-F238E27FC236}">
                    <a16:creationId xmlns:a16="http://schemas.microsoft.com/office/drawing/2014/main" id="{D1234B6C-F6A1-4D47-8E4C-982B67A353D0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4" name="文本框 37">
              <a:extLst>
                <a:ext uri="{FF2B5EF4-FFF2-40B4-BE49-F238E27FC236}">
                  <a16:creationId xmlns:a16="http://schemas.microsoft.com/office/drawing/2014/main" id="{98C1B290-817F-4D9D-B286-1ECC689D1E13}"/>
                </a:ext>
              </a:extLst>
            </p:cNvPr>
            <p:cNvSpPr txBox="1"/>
            <p:nvPr/>
          </p:nvSpPr>
          <p:spPr>
            <a:xfrm>
              <a:off x="1411" y="3519"/>
              <a:ext cx="16378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Hãy tìm những từ ngữ miêu tả mức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 khác nhau của các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sau: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ỏ, cao, vui.  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6E84E43-3E26-4BB3-A9B0-7EB19EA07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2" y="2006906"/>
            <a:ext cx="3905890" cy="409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ED17033-E37C-460C-B850-0F4811E83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84" y="2191610"/>
            <a:ext cx="3895718" cy="3572373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FECA78C5-2516-4B25-A1EB-461CF6EE6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64" y="2155278"/>
            <a:ext cx="3624865" cy="3650583"/>
          </a:xfrm>
          <a:prstGeom prst="rect">
            <a:avLst/>
          </a:prstGeom>
        </p:spPr>
      </p:pic>
      <p:grpSp>
        <p:nvGrpSpPr>
          <p:cNvPr id="22" name="组合 29">
            <a:extLst>
              <a:ext uri="{FF2B5EF4-FFF2-40B4-BE49-F238E27FC236}">
                <a16:creationId xmlns:a16="http://schemas.microsoft.com/office/drawing/2014/main" id="{986ECF19-D26B-4775-9DDB-98941EE65E9F}"/>
              </a:ext>
            </a:extLst>
          </p:cNvPr>
          <p:cNvGrpSpPr/>
          <p:nvPr/>
        </p:nvGrpSpPr>
        <p:grpSpPr>
          <a:xfrm>
            <a:off x="-862793" y="5397458"/>
            <a:ext cx="5588907" cy="1333500"/>
            <a:chOff x="287" y="1085"/>
            <a:chExt cx="18042" cy="2100"/>
          </a:xfrm>
        </p:grpSpPr>
        <p:grpSp>
          <p:nvGrpSpPr>
            <p:cNvPr id="23" name="组合 14">
              <a:extLst>
                <a:ext uri="{FF2B5EF4-FFF2-40B4-BE49-F238E27FC236}">
                  <a16:creationId xmlns:a16="http://schemas.microsoft.com/office/drawing/2014/main" id="{640ABBBE-6869-4FB8-B816-44F3F271AE1B}"/>
                </a:ext>
              </a:extLst>
            </p:cNvPr>
            <p:cNvGrpSpPr/>
            <p:nvPr/>
          </p:nvGrpSpPr>
          <p:grpSpPr>
            <a:xfrm>
              <a:off x="287" y="1085"/>
              <a:ext cx="18042" cy="2100"/>
              <a:chOff x="993" y="760"/>
              <a:chExt cx="12143" cy="1413"/>
            </a:xfrm>
          </p:grpSpPr>
          <p:sp>
            <p:nvSpPr>
              <p:cNvPr id="27" name="Google Shape;7252;p43">
                <a:extLst>
                  <a:ext uri="{FF2B5EF4-FFF2-40B4-BE49-F238E27FC236}">
                    <a16:creationId xmlns:a16="http://schemas.microsoft.com/office/drawing/2014/main" id="{08F16AC6-FEB8-40E4-8704-5D81F6CD3292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đỏ</a:t>
                </a:r>
              </a:p>
            </p:txBody>
          </p:sp>
          <p:grpSp>
            <p:nvGrpSpPr>
              <p:cNvPr id="28" name="Google Shape;7256;p43">
                <a:extLst>
                  <a:ext uri="{FF2B5EF4-FFF2-40B4-BE49-F238E27FC236}">
                    <a16:creationId xmlns:a16="http://schemas.microsoft.com/office/drawing/2014/main" id="{57434880-84B3-4C96-9D65-4D1B597D7E41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29" name="Google Shape;7257;p43">
                  <a:extLst>
                    <a:ext uri="{FF2B5EF4-FFF2-40B4-BE49-F238E27FC236}">
                      <a16:creationId xmlns:a16="http://schemas.microsoft.com/office/drawing/2014/main" id="{0A236280-D426-47B6-80C6-3F63141AC882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Google Shape;7258;p43">
                  <a:extLst>
                    <a:ext uri="{FF2B5EF4-FFF2-40B4-BE49-F238E27FC236}">
                      <a16:creationId xmlns:a16="http://schemas.microsoft.com/office/drawing/2014/main" id="{97E97FDC-4C2B-4707-A29F-994D26C3A220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7259;p43">
                  <a:extLst>
                    <a:ext uri="{FF2B5EF4-FFF2-40B4-BE49-F238E27FC236}">
                      <a16:creationId xmlns:a16="http://schemas.microsoft.com/office/drawing/2014/main" id="{BDF0052D-17F5-46C8-8E92-5E004A6FC074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7260;p43">
                  <a:extLst>
                    <a:ext uri="{FF2B5EF4-FFF2-40B4-BE49-F238E27FC236}">
                      <a16:creationId xmlns:a16="http://schemas.microsoft.com/office/drawing/2014/main" id="{79B66788-8841-4828-B209-9BDABAA8F642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7261;p43">
                  <a:extLst>
                    <a:ext uri="{FF2B5EF4-FFF2-40B4-BE49-F238E27FC236}">
                      <a16:creationId xmlns:a16="http://schemas.microsoft.com/office/drawing/2014/main" id="{21F4A18A-13E2-4391-97D6-249E9974AF8B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7262;p43">
                  <a:extLst>
                    <a:ext uri="{FF2B5EF4-FFF2-40B4-BE49-F238E27FC236}">
                      <a16:creationId xmlns:a16="http://schemas.microsoft.com/office/drawing/2014/main" id="{7BE1B127-E5D7-430B-8F13-2D0B76859096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7263;p43">
                  <a:extLst>
                    <a:ext uri="{FF2B5EF4-FFF2-40B4-BE49-F238E27FC236}">
                      <a16:creationId xmlns:a16="http://schemas.microsoft.com/office/drawing/2014/main" id="{6D354478-137E-417D-9F9D-56E456B99E85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7264;p43">
                  <a:extLst>
                    <a:ext uri="{FF2B5EF4-FFF2-40B4-BE49-F238E27FC236}">
                      <a16:creationId xmlns:a16="http://schemas.microsoft.com/office/drawing/2014/main" id="{666C384F-4A68-4BDE-8DF0-41ED6D27E745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7265;p43">
                  <a:extLst>
                    <a:ext uri="{FF2B5EF4-FFF2-40B4-BE49-F238E27FC236}">
                      <a16:creationId xmlns:a16="http://schemas.microsoft.com/office/drawing/2014/main" id="{6735962F-6FFD-4F8A-B593-F144944ADB02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7266;p43">
                  <a:extLst>
                    <a:ext uri="{FF2B5EF4-FFF2-40B4-BE49-F238E27FC236}">
                      <a16:creationId xmlns:a16="http://schemas.microsoft.com/office/drawing/2014/main" id="{EB08EE08-6020-4622-B021-B7AD15D131FC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7267;p43">
                  <a:extLst>
                    <a:ext uri="{FF2B5EF4-FFF2-40B4-BE49-F238E27FC236}">
                      <a16:creationId xmlns:a16="http://schemas.microsoft.com/office/drawing/2014/main" id="{902FDD3F-EA38-4C05-8122-7C6FBC8880CB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Google Shape;7268;p43">
                  <a:extLst>
                    <a:ext uri="{FF2B5EF4-FFF2-40B4-BE49-F238E27FC236}">
                      <a16:creationId xmlns:a16="http://schemas.microsoft.com/office/drawing/2014/main" id="{48FB1E5F-1B81-4643-B97E-3FF9659D221D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Google Shape;7269;p43">
                  <a:extLst>
                    <a:ext uri="{FF2B5EF4-FFF2-40B4-BE49-F238E27FC236}">
                      <a16:creationId xmlns:a16="http://schemas.microsoft.com/office/drawing/2014/main" id="{546777D0-B610-41C9-88E0-2F6D87088744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Google Shape;7270;p43">
                  <a:extLst>
                    <a:ext uri="{FF2B5EF4-FFF2-40B4-BE49-F238E27FC236}">
                      <a16:creationId xmlns:a16="http://schemas.microsoft.com/office/drawing/2014/main" id="{5B20FC79-274E-4952-B346-91E7E6A5E5E5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Google Shape;7271;p43">
                  <a:extLst>
                    <a:ext uri="{FF2B5EF4-FFF2-40B4-BE49-F238E27FC236}">
                      <a16:creationId xmlns:a16="http://schemas.microsoft.com/office/drawing/2014/main" id="{A1464DE5-C457-4310-831D-EFB508DA9664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Google Shape;7272;p43">
                  <a:extLst>
                    <a:ext uri="{FF2B5EF4-FFF2-40B4-BE49-F238E27FC236}">
                      <a16:creationId xmlns:a16="http://schemas.microsoft.com/office/drawing/2014/main" id="{FCB1D010-3CD7-4D09-BE31-214F3D469392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Google Shape;7273;p43">
                  <a:extLst>
                    <a:ext uri="{FF2B5EF4-FFF2-40B4-BE49-F238E27FC236}">
                      <a16:creationId xmlns:a16="http://schemas.microsoft.com/office/drawing/2014/main" id="{0F706FA6-E0B6-4A20-8BBE-E1A60620F06D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Google Shape;7274;p43">
                  <a:extLst>
                    <a:ext uri="{FF2B5EF4-FFF2-40B4-BE49-F238E27FC236}">
                      <a16:creationId xmlns:a16="http://schemas.microsoft.com/office/drawing/2014/main" id="{B3ED4CE3-A076-4FA7-9591-4B64D5936189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Google Shape;7275;p43">
                  <a:extLst>
                    <a:ext uri="{FF2B5EF4-FFF2-40B4-BE49-F238E27FC236}">
                      <a16:creationId xmlns:a16="http://schemas.microsoft.com/office/drawing/2014/main" id="{B11B6E27-59CD-4A6D-8393-B9EAC017CDDA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Google Shape;7276;p43">
                  <a:extLst>
                    <a:ext uri="{FF2B5EF4-FFF2-40B4-BE49-F238E27FC236}">
                      <a16:creationId xmlns:a16="http://schemas.microsoft.com/office/drawing/2014/main" id="{EF6FF171-0B00-438C-BB7D-3A387A5FD833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Google Shape;7277;p43">
                  <a:extLst>
                    <a:ext uri="{FF2B5EF4-FFF2-40B4-BE49-F238E27FC236}">
                      <a16:creationId xmlns:a16="http://schemas.microsoft.com/office/drawing/2014/main" id="{64C20AEF-E800-47AB-BEF3-393F91E04630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Google Shape;7278;p43">
                  <a:extLst>
                    <a:ext uri="{FF2B5EF4-FFF2-40B4-BE49-F238E27FC236}">
                      <a16:creationId xmlns:a16="http://schemas.microsoft.com/office/drawing/2014/main" id="{CD0B4F72-E805-43C4-B464-58851D44B25D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Google Shape;7279;p43">
                  <a:extLst>
                    <a:ext uri="{FF2B5EF4-FFF2-40B4-BE49-F238E27FC236}">
                      <a16:creationId xmlns:a16="http://schemas.microsoft.com/office/drawing/2014/main" id="{0A51CBF2-6A59-43F2-BB40-EE6A90EB921B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Google Shape;7280;p43">
                  <a:extLst>
                    <a:ext uri="{FF2B5EF4-FFF2-40B4-BE49-F238E27FC236}">
                      <a16:creationId xmlns:a16="http://schemas.microsoft.com/office/drawing/2014/main" id="{DD1773DA-4ACD-4210-BAD6-4513512A16A0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Google Shape;7281;p43">
                  <a:extLst>
                    <a:ext uri="{FF2B5EF4-FFF2-40B4-BE49-F238E27FC236}">
                      <a16:creationId xmlns:a16="http://schemas.microsoft.com/office/drawing/2014/main" id="{EA16089F-22A4-415E-8712-43319CEEC29B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Google Shape;7282;p43">
                  <a:extLst>
                    <a:ext uri="{FF2B5EF4-FFF2-40B4-BE49-F238E27FC236}">
                      <a16:creationId xmlns:a16="http://schemas.microsoft.com/office/drawing/2014/main" id="{B7DA0C39-D2AA-454B-B999-A4B0E4E2D0DD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Google Shape;7283;p43">
                  <a:extLst>
                    <a:ext uri="{FF2B5EF4-FFF2-40B4-BE49-F238E27FC236}">
                      <a16:creationId xmlns:a16="http://schemas.microsoft.com/office/drawing/2014/main" id="{556C9CCC-99BB-4C7A-988E-AF76A774F83D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Google Shape;7284;p43">
                  <a:extLst>
                    <a:ext uri="{FF2B5EF4-FFF2-40B4-BE49-F238E27FC236}">
                      <a16:creationId xmlns:a16="http://schemas.microsoft.com/office/drawing/2014/main" id="{1F4E72A5-6D33-495B-BCE1-B51F4DBAB986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Google Shape;7285;p43">
                  <a:extLst>
                    <a:ext uri="{FF2B5EF4-FFF2-40B4-BE49-F238E27FC236}">
                      <a16:creationId xmlns:a16="http://schemas.microsoft.com/office/drawing/2014/main" id="{A52B17F2-674E-4E00-8D12-B6F22DADA3C7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Google Shape;7286;p43">
                  <a:extLst>
                    <a:ext uri="{FF2B5EF4-FFF2-40B4-BE49-F238E27FC236}">
                      <a16:creationId xmlns:a16="http://schemas.microsoft.com/office/drawing/2014/main" id="{173E5889-0256-4110-8B44-2979401CF866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Google Shape;7287;p43">
                  <a:extLst>
                    <a:ext uri="{FF2B5EF4-FFF2-40B4-BE49-F238E27FC236}">
                      <a16:creationId xmlns:a16="http://schemas.microsoft.com/office/drawing/2014/main" id="{6CAB4CC1-1531-4AE5-838C-A426FD6F9A14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Google Shape;7288;p43">
                  <a:extLst>
                    <a:ext uri="{FF2B5EF4-FFF2-40B4-BE49-F238E27FC236}">
                      <a16:creationId xmlns:a16="http://schemas.microsoft.com/office/drawing/2014/main" id="{7A50BEA9-2F75-4018-B2E7-D9362E5762DC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5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C8A98C90-744A-4E6C-9830-9B7DB90CD02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  <p:grpSp>
        <p:nvGrpSpPr>
          <p:cNvPr id="61" name="组合 29">
            <a:extLst>
              <a:ext uri="{FF2B5EF4-FFF2-40B4-BE49-F238E27FC236}">
                <a16:creationId xmlns:a16="http://schemas.microsoft.com/office/drawing/2014/main" id="{416F211F-B2B9-4D00-930A-BA3A84EE3DDB}"/>
              </a:ext>
            </a:extLst>
          </p:cNvPr>
          <p:cNvGrpSpPr/>
          <p:nvPr/>
        </p:nvGrpSpPr>
        <p:grpSpPr>
          <a:xfrm>
            <a:off x="3319276" y="5436002"/>
            <a:ext cx="5588907" cy="1332865"/>
            <a:chOff x="287" y="1085"/>
            <a:chExt cx="18042" cy="2099"/>
          </a:xfrm>
        </p:grpSpPr>
        <p:grpSp>
          <p:nvGrpSpPr>
            <p:cNvPr id="62" name="组合 14">
              <a:extLst>
                <a:ext uri="{FF2B5EF4-FFF2-40B4-BE49-F238E27FC236}">
                  <a16:creationId xmlns:a16="http://schemas.microsoft.com/office/drawing/2014/main" id="{04E48958-6A16-4587-8B4E-FEE918CCB423}"/>
                </a:ext>
              </a:extLst>
            </p:cNvPr>
            <p:cNvGrpSpPr/>
            <p:nvPr/>
          </p:nvGrpSpPr>
          <p:grpSpPr>
            <a:xfrm>
              <a:off x="287" y="1085"/>
              <a:ext cx="18042" cy="2099"/>
              <a:chOff x="993" y="760"/>
              <a:chExt cx="12143" cy="1412"/>
            </a:xfrm>
          </p:grpSpPr>
          <p:sp>
            <p:nvSpPr>
              <p:cNvPr id="64" name="Google Shape;7252;p43">
                <a:extLst>
                  <a:ext uri="{FF2B5EF4-FFF2-40B4-BE49-F238E27FC236}">
                    <a16:creationId xmlns:a16="http://schemas.microsoft.com/office/drawing/2014/main" id="{9C97E5D5-7850-47BD-8181-E8E515F8C5C5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cao</a:t>
                </a:r>
              </a:p>
            </p:txBody>
          </p:sp>
          <p:grpSp>
            <p:nvGrpSpPr>
              <p:cNvPr id="65" name="Google Shape;7256;p43">
                <a:extLst>
                  <a:ext uri="{FF2B5EF4-FFF2-40B4-BE49-F238E27FC236}">
                    <a16:creationId xmlns:a16="http://schemas.microsoft.com/office/drawing/2014/main" id="{CC9E5CB0-6FC5-4778-8E0D-EBF34D983F40}"/>
                  </a:ext>
                </a:extLst>
              </p:cNvPr>
              <p:cNvGrpSpPr/>
              <p:nvPr/>
            </p:nvGrpSpPr>
            <p:grpSpPr>
              <a:xfrm>
                <a:off x="4675" y="1904"/>
                <a:ext cx="5862" cy="268"/>
                <a:chOff x="3961999" y="4060525"/>
                <a:chExt cx="2698339" cy="170146"/>
              </a:xfrm>
            </p:grpSpPr>
            <p:sp>
              <p:nvSpPr>
                <p:cNvPr id="66" name="Google Shape;7257;p43">
                  <a:extLst>
                    <a:ext uri="{FF2B5EF4-FFF2-40B4-BE49-F238E27FC236}">
                      <a16:creationId xmlns:a16="http://schemas.microsoft.com/office/drawing/2014/main" id="{F3B35252-E45A-422E-9C6F-02939689F8DB}"/>
                    </a:ext>
                  </a:extLst>
                </p:cNvPr>
                <p:cNvSpPr/>
                <p:nvPr/>
              </p:nvSpPr>
              <p:spPr>
                <a:xfrm>
                  <a:off x="3961999" y="4060525"/>
                  <a:ext cx="1848840" cy="16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Google Shape;7258;p43">
                  <a:extLst>
                    <a:ext uri="{FF2B5EF4-FFF2-40B4-BE49-F238E27FC236}">
                      <a16:creationId xmlns:a16="http://schemas.microsoft.com/office/drawing/2014/main" id="{4BC3C7AD-C828-4D2C-AA3F-BB22C6B01C2B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938812" cy="15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Google Shape;7259;p43">
                  <a:extLst>
                    <a:ext uri="{FF2B5EF4-FFF2-40B4-BE49-F238E27FC236}">
                      <a16:creationId xmlns:a16="http://schemas.microsoft.com/office/drawing/2014/main" id="{FF3375E6-0041-42E0-BDB7-9A3B1E7A198C}"/>
                    </a:ext>
                  </a:extLst>
                </p:cNvPr>
                <p:cNvSpPr/>
                <p:nvPr/>
              </p:nvSpPr>
              <p:spPr>
                <a:xfrm>
                  <a:off x="5713850" y="4104095"/>
                  <a:ext cx="946488" cy="104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Google Shape;7260;p43">
                  <a:extLst>
                    <a:ext uri="{FF2B5EF4-FFF2-40B4-BE49-F238E27FC236}">
                      <a16:creationId xmlns:a16="http://schemas.microsoft.com/office/drawing/2014/main" id="{77C5C3D6-EAF7-4789-AA13-71AC2F42E1A4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Google Shape;7261;p43">
                  <a:extLst>
                    <a:ext uri="{FF2B5EF4-FFF2-40B4-BE49-F238E27FC236}">
                      <a16:creationId xmlns:a16="http://schemas.microsoft.com/office/drawing/2014/main" id="{7CFC1CD8-DF6D-4FA2-BD3E-76028BEEFCC7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Google Shape;7262;p43">
                  <a:extLst>
                    <a:ext uri="{FF2B5EF4-FFF2-40B4-BE49-F238E27FC236}">
                      <a16:creationId xmlns:a16="http://schemas.microsoft.com/office/drawing/2014/main" id="{D63A1EFF-F333-4F4A-8F3A-A050CABF4B78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Google Shape;7263;p43">
                  <a:extLst>
                    <a:ext uri="{FF2B5EF4-FFF2-40B4-BE49-F238E27FC236}">
                      <a16:creationId xmlns:a16="http://schemas.microsoft.com/office/drawing/2014/main" id="{A76C42E9-4FE5-4A1A-AC02-1AE3E9E3A84C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Google Shape;7264;p43">
                  <a:extLst>
                    <a:ext uri="{FF2B5EF4-FFF2-40B4-BE49-F238E27FC236}">
                      <a16:creationId xmlns:a16="http://schemas.microsoft.com/office/drawing/2014/main" id="{59C59494-0ED7-40EC-902F-933D7F2A99F0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Google Shape;7265;p43">
                  <a:extLst>
                    <a:ext uri="{FF2B5EF4-FFF2-40B4-BE49-F238E27FC236}">
                      <a16:creationId xmlns:a16="http://schemas.microsoft.com/office/drawing/2014/main" id="{0861911F-3550-4FC1-81ED-F30AE6E4E605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Google Shape;7266;p43">
                  <a:extLst>
                    <a:ext uri="{FF2B5EF4-FFF2-40B4-BE49-F238E27FC236}">
                      <a16:creationId xmlns:a16="http://schemas.microsoft.com/office/drawing/2014/main" id="{36FBECB0-3E6C-48AE-9758-50BA60ADE03F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Google Shape;7267;p43">
                  <a:extLst>
                    <a:ext uri="{FF2B5EF4-FFF2-40B4-BE49-F238E27FC236}">
                      <a16:creationId xmlns:a16="http://schemas.microsoft.com/office/drawing/2014/main" id="{22F44980-60B2-4BDF-93A7-75C964C0856F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Google Shape;7268;p43">
                  <a:extLst>
                    <a:ext uri="{FF2B5EF4-FFF2-40B4-BE49-F238E27FC236}">
                      <a16:creationId xmlns:a16="http://schemas.microsoft.com/office/drawing/2014/main" id="{65F9E3AF-3790-4C13-A825-8CBD758FB454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Google Shape;7269;p43">
                  <a:extLst>
                    <a:ext uri="{FF2B5EF4-FFF2-40B4-BE49-F238E27FC236}">
                      <a16:creationId xmlns:a16="http://schemas.microsoft.com/office/drawing/2014/main" id="{231AFD6A-81C4-438A-B2A5-469BA206B011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Google Shape;7270;p43">
                  <a:extLst>
                    <a:ext uri="{FF2B5EF4-FFF2-40B4-BE49-F238E27FC236}">
                      <a16:creationId xmlns:a16="http://schemas.microsoft.com/office/drawing/2014/main" id="{6F759401-1586-4512-B414-A7299121220D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Google Shape;7271;p43">
                  <a:extLst>
                    <a:ext uri="{FF2B5EF4-FFF2-40B4-BE49-F238E27FC236}">
                      <a16:creationId xmlns:a16="http://schemas.microsoft.com/office/drawing/2014/main" id="{DC450088-7CAA-4AF8-9769-6B2F9FFCA49B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Google Shape;7272;p43">
                  <a:extLst>
                    <a:ext uri="{FF2B5EF4-FFF2-40B4-BE49-F238E27FC236}">
                      <a16:creationId xmlns:a16="http://schemas.microsoft.com/office/drawing/2014/main" id="{9449E90F-3E84-4508-8379-C195DCD2D5E9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Google Shape;7273;p43">
                  <a:extLst>
                    <a:ext uri="{FF2B5EF4-FFF2-40B4-BE49-F238E27FC236}">
                      <a16:creationId xmlns:a16="http://schemas.microsoft.com/office/drawing/2014/main" id="{8E30BD26-E952-4352-A0BB-A677DC9E2336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Google Shape;7274;p43">
                  <a:extLst>
                    <a:ext uri="{FF2B5EF4-FFF2-40B4-BE49-F238E27FC236}">
                      <a16:creationId xmlns:a16="http://schemas.microsoft.com/office/drawing/2014/main" id="{CBF50FC7-5F5A-4F5A-B27B-C14C9F683893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Google Shape;7275;p43">
                  <a:extLst>
                    <a:ext uri="{FF2B5EF4-FFF2-40B4-BE49-F238E27FC236}">
                      <a16:creationId xmlns:a16="http://schemas.microsoft.com/office/drawing/2014/main" id="{4E31447E-8A24-4A5D-B138-6FE570BA4C78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Google Shape;7276;p43">
                  <a:extLst>
                    <a:ext uri="{FF2B5EF4-FFF2-40B4-BE49-F238E27FC236}">
                      <a16:creationId xmlns:a16="http://schemas.microsoft.com/office/drawing/2014/main" id="{1BF0B169-D96B-450E-A079-999315B35BBA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Google Shape;7277;p43">
                  <a:extLst>
                    <a:ext uri="{FF2B5EF4-FFF2-40B4-BE49-F238E27FC236}">
                      <a16:creationId xmlns:a16="http://schemas.microsoft.com/office/drawing/2014/main" id="{A010098D-E24B-4EA2-81FC-B68011FF2897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Google Shape;7278;p43">
                  <a:extLst>
                    <a:ext uri="{FF2B5EF4-FFF2-40B4-BE49-F238E27FC236}">
                      <a16:creationId xmlns:a16="http://schemas.microsoft.com/office/drawing/2014/main" id="{5EEF599C-04DB-499B-BAD2-09EDF4224286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Google Shape;7279;p43">
                  <a:extLst>
                    <a:ext uri="{FF2B5EF4-FFF2-40B4-BE49-F238E27FC236}">
                      <a16:creationId xmlns:a16="http://schemas.microsoft.com/office/drawing/2014/main" id="{19B1553B-05F3-4826-92C3-A313633F6ECB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Google Shape;7280;p43">
                  <a:extLst>
                    <a:ext uri="{FF2B5EF4-FFF2-40B4-BE49-F238E27FC236}">
                      <a16:creationId xmlns:a16="http://schemas.microsoft.com/office/drawing/2014/main" id="{2A8335B7-3A86-40FD-8D31-AD43B296D0C8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Google Shape;7281;p43">
                  <a:extLst>
                    <a:ext uri="{FF2B5EF4-FFF2-40B4-BE49-F238E27FC236}">
                      <a16:creationId xmlns:a16="http://schemas.microsoft.com/office/drawing/2014/main" id="{828A3C28-3BE5-4259-B799-6795E3533FC0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Google Shape;7282;p43">
                  <a:extLst>
                    <a:ext uri="{FF2B5EF4-FFF2-40B4-BE49-F238E27FC236}">
                      <a16:creationId xmlns:a16="http://schemas.microsoft.com/office/drawing/2014/main" id="{64F09FD1-976C-47B2-996B-2CE53E710F99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Google Shape;7283;p43">
                  <a:extLst>
                    <a:ext uri="{FF2B5EF4-FFF2-40B4-BE49-F238E27FC236}">
                      <a16:creationId xmlns:a16="http://schemas.microsoft.com/office/drawing/2014/main" id="{9BC10741-A4BD-476C-BFFB-758582E5705A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Google Shape;7284;p43">
                  <a:extLst>
                    <a:ext uri="{FF2B5EF4-FFF2-40B4-BE49-F238E27FC236}">
                      <a16:creationId xmlns:a16="http://schemas.microsoft.com/office/drawing/2014/main" id="{28DAF5F0-9139-4EE6-9DE5-BE9B48649243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Google Shape;7285;p43">
                  <a:extLst>
                    <a:ext uri="{FF2B5EF4-FFF2-40B4-BE49-F238E27FC236}">
                      <a16:creationId xmlns:a16="http://schemas.microsoft.com/office/drawing/2014/main" id="{3C6F6916-6418-4DDD-A2C2-F1845115EFC8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Google Shape;7286;p43">
                  <a:extLst>
                    <a:ext uri="{FF2B5EF4-FFF2-40B4-BE49-F238E27FC236}">
                      <a16:creationId xmlns:a16="http://schemas.microsoft.com/office/drawing/2014/main" id="{46A73092-FBC9-43F2-821A-82EAE648AF95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Google Shape;7287;p43">
                  <a:extLst>
                    <a:ext uri="{FF2B5EF4-FFF2-40B4-BE49-F238E27FC236}">
                      <a16:creationId xmlns:a16="http://schemas.microsoft.com/office/drawing/2014/main" id="{751B4704-CB58-4A33-9A5E-692F5C8611A1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Google Shape;7288;p43">
                  <a:extLst>
                    <a:ext uri="{FF2B5EF4-FFF2-40B4-BE49-F238E27FC236}">
                      <a16:creationId xmlns:a16="http://schemas.microsoft.com/office/drawing/2014/main" id="{2558C538-102A-470C-8061-E79872CB68A6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3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A5923E21-5FDB-4490-9D67-D1D51CEA583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  <p:grpSp>
        <p:nvGrpSpPr>
          <p:cNvPr id="98" name="组合 29">
            <a:extLst>
              <a:ext uri="{FF2B5EF4-FFF2-40B4-BE49-F238E27FC236}">
                <a16:creationId xmlns:a16="http://schemas.microsoft.com/office/drawing/2014/main" id="{495BCB08-D960-40FC-9269-C4D7AB5AC4E3}"/>
              </a:ext>
            </a:extLst>
          </p:cNvPr>
          <p:cNvGrpSpPr/>
          <p:nvPr/>
        </p:nvGrpSpPr>
        <p:grpSpPr>
          <a:xfrm>
            <a:off x="7503567" y="5436002"/>
            <a:ext cx="5588907" cy="1333500"/>
            <a:chOff x="287" y="1085"/>
            <a:chExt cx="18042" cy="2100"/>
          </a:xfrm>
        </p:grpSpPr>
        <p:grpSp>
          <p:nvGrpSpPr>
            <p:cNvPr id="99" name="组合 14">
              <a:extLst>
                <a:ext uri="{FF2B5EF4-FFF2-40B4-BE49-F238E27FC236}">
                  <a16:creationId xmlns:a16="http://schemas.microsoft.com/office/drawing/2014/main" id="{352E4A91-9ACF-44F2-9AD1-18C5A6C13C24}"/>
                </a:ext>
              </a:extLst>
            </p:cNvPr>
            <p:cNvGrpSpPr/>
            <p:nvPr/>
          </p:nvGrpSpPr>
          <p:grpSpPr>
            <a:xfrm>
              <a:off x="287" y="1085"/>
              <a:ext cx="18042" cy="2100"/>
              <a:chOff x="993" y="760"/>
              <a:chExt cx="12143" cy="1413"/>
            </a:xfrm>
          </p:grpSpPr>
          <p:sp>
            <p:nvSpPr>
              <p:cNvPr id="101" name="Google Shape;7252;p43">
                <a:extLst>
                  <a:ext uri="{FF2B5EF4-FFF2-40B4-BE49-F238E27FC236}">
                    <a16:creationId xmlns:a16="http://schemas.microsoft.com/office/drawing/2014/main" id="{AD7CF417-FF7C-4D85-B85A-909937F7A705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vui</a:t>
                </a:r>
              </a:p>
            </p:txBody>
          </p:sp>
          <p:grpSp>
            <p:nvGrpSpPr>
              <p:cNvPr id="102" name="Google Shape;7256;p43">
                <a:extLst>
                  <a:ext uri="{FF2B5EF4-FFF2-40B4-BE49-F238E27FC236}">
                    <a16:creationId xmlns:a16="http://schemas.microsoft.com/office/drawing/2014/main" id="{73C27934-72C0-43D5-953C-76B9066F2870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103" name="Google Shape;7257;p43">
                  <a:extLst>
                    <a:ext uri="{FF2B5EF4-FFF2-40B4-BE49-F238E27FC236}">
                      <a16:creationId xmlns:a16="http://schemas.microsoft.com/office/drawing/2014/main" id="{8C88CC1A-C76B-46E2-9919-3C1365D099B2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Google Shape;7258;p43">
                  <a:extLst>
                    <a:ext uri="{FF2B5EF4-FFF2-40B4-BE49-F238E27FC236}">
                      <a16:creationId xmlns:a16="http://schemas.microsoft.com/office/drawing/2014/main" id="{F4971AC0-8945-4DB1-AD98-30C843D2C017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Google Shape;7259;p43">
                  <a:extLst>
                    <a:ext uri="{FF2B5EF4-FFF2-40B4-BE49-F238E27FC236}">
                      <a16:creationId xmlns:a16="http://schemas.microsoft.com/office/drawing/2014/main" id="{8262FE64-37CE-41C4-9CB6-C91FCFF3C99B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Google Shape;7260;p43">
                  <a:extLst>
                    <a:ext uri="{FF2B5EF4-FFF2-40B4-BE49-F238E27FC236}">
                      <a16:creationId xmlns:a16="http://schemas.microsoft.com/office/drawing/2014/main" id="{85E10CD0-369F-4EC6-AAD9-4EC1AB88166C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Google Shape;7261;p43">
                  <a:extLst>
                    <a:ext uri="{FF2B5EF4-FFF2-40B4-BE49-F238E27FC236}">
                      <a16:creationId xmlns:a16="http://schemas.microsoft.com/office/drawing/2014/main" id="{47523828-4CAF-4B17-A834-AEBE73BE4501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Google Shape;7262;p43">
                  <a:extLst>
                    <a:ext uri="{FF2B5EF4-FFF2-40B4-BE49-F238E27FC236}">
                      <a16:creationId xmlns:a16="http://schemas.microsoft.com/office/drawing/2014/main" id="{ECC98AD6-412E-482B-A1D0-31497868C907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Google Shape;7263;p43">
                  <a:extLst>
                    <a:ext uri="{FF2B5EF4-FFF2-40B4-BE49-F238E27FC236}">
                      <a16:creationId xmlns:a16="http://schemas.microsoft.com/office/drawing/2014/main" id="{4F497364-30B6-4393-96BD-4AD8C90BCA15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Google Shape;7264;p43">
                  <a:extLst>
                    <a:ext uri="{FF2B5EF4-FFF2-40B4-BE49-F238E27FC236}">
                      <a16:creationId xmlns:a16="http://schemas.microsoft.com/office/drawing/2014/main" id="{384B25F6-A517-48FB-B86E-B7FD0F031BEF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Google Shape;7265;p43">
                  <a:extLst>
                    <a:ext uri="{FF2B5EF4-FFF2-40B4-BE49-F238E27FC236}">
                      <a16:creationId xmlns:a16="http://schemas.microsoft.com/office/drawing/2014/main" id="{432D06AE-9DDF-4CEC-A2ED-DF773490CD28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Google Shape;7266;p43">
                  <a:extLst>
                    <a:ext uri="{FF2B5EF4-FFF2-40B4-BE49-F238E27FC236}">
                      <a16:creationId xmlns:a16="http://schemas.microsoft.com/office/drawing/2014/main" id="{A7217410-F93A-4726-955D-EF36BC35DEFF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Google Shape;7267;p43">
                  <a:extLst>
                    <a:ext uri="{FF2B5EF4-FFF2-40B4-BE49-F238E27FC236}">
                      <a16:creationId xmlns:a16="http://schemas.microsoft.com/office/drawing/2014/main" id="{86ED61DF-33C3-4F0E-97E6-23C2F8F3862A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Google Shape;7268;p43">
                  <a:extLst>
                    <a:ext uri="{FF2B5EF4-FFF2-40B4-BE49-F238E27FC236}">
                      <a16:creationId xmlns:a16="http://schemas.microsoft.com/office/drawing/2014/main" id="{AF736960-54CE-4858-9E83-9C081705724B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Google Shape;7269;p43">
                  <a:extLst>
                    <a:ext uri="{FF2B5EF4-FFF2-40B4-BE49-F238E27FC236}">
                      <a16:creationId xmlns:a16="http://schemas.microsoft.com/office/drawing/2014/main" id="{7C83D412-6B0B-4B24-85BA-7DEDC144F204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Google Shape;7270;p43">
                  <a:extLst>
                    <a:ext uri="{FF2B5EF4-FFF2-40B4-BE49-F238E27FC236}">
                      <a16:creationId xmlns:a16="http://schemas.microsoft.com/office/drawing/2014/main" id="{82D882F6-79A7-40B2-A861-73FBCAB60F49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Google Shape;7271;p43">
                  <a:extLst>
                    <a:ext uri="{FF2B5EF4-FFF2-40B4-BE49-F238E27FC236}">
                      <a16:creationId xmlns:a16="http://schemas.microsoft.com/office/drawing/2014/main" id="{3749C246-3004-4477-B3EC-EF9720959DB9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Google Shape;7272;p43">
                  <a:extLst>
                    <a:ext uri="{FF2B5EF4-FFF2-40B4-BE49-F238E27FC236}">
                      <a16:creationId xmlns:a16="http://schemas.microsoft.com/office/drawing/2014/main" id="{C7A237D6-9B7C-41CB-8917-1B3F67048791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Google Shape;7273;p43">
                  <a:extLst>
                    <a:ext uri="{FF2B5EF4-FFF2-40B4-BE49-F238E27FC236}">
                      <a16:creationId xmlns:a16="http://schemas.microsoft.com/office/drawing/2014/main" id="{1EAE0FFC-7CD2-42E7-BEB5-3E024D45C479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Google Shape;7274;p43">
                  <a:extLst>
                    <a:ext uri="{FF2B5EF4-FFF2-40B4-BE49-F238E27FC236}">
                      <a16:creationId xmlns:a16="http://schemas.microsoft.com/office/drawing/2014/main" id="{847007D6-7312-4705-8232-0A7D566B6F1E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Google Shape;7275;p43">
                  <a:extLst>
                    <a:ext uri="{FF2B5EF4-FFF2-40B4-BE49-F238E27FC236}">
                      <a16:creationId xmlns:a16="http://schemas.microsoft.com/office/drawing/2014/main" id="{C45C7844-192D-4694-BE7B-9AAC9C729D5F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Google Shape;7276;p43">
                  <a:extLst>
                    <a:ext uri="{FF2B5EF4-FFF2-40B4-BE49-F238E27FC236}">
                      <a16:creationId xmlns:a16="http://schemas.microsoft.com/office/drawing/2014/main" id="{BDE61A2F-97D6-4692-BC84-67F0A3674445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Google Shape;7277;p43">
                  <a:extLst>
                    <a:ext uri="{FF2B5EF4-FFF2-40B4-BE49-F238E27FC236}">
                      <a16:creationId xmlns:a16="http://schemas.microsoft.com/office/drawing/2014/main" id="{F56CC674-5A5E-464B-ABEA-F632A3528E3F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Google Shape;7278;p43">
                  <a:extLst>
                    <a:ext uri="{FF2B5EF4-FFF2-40B4-BE49-F238E27FC236}">
                      <a16:creationId xmlns:a16="http://schemas.microsoft.com/office/drawing/2014/main" id="{6ECDC24F-7E5E-4B1A-AEF8-80BD77244B67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Google Shape;7279;p43">
                  <a:extLst>
                    <a:ext uri="{FF2B5EF4-FFF2-40B4-BE49-F238E27FC236}">
                      <a16:creationId xmlns:a16="http://schemas.microsoft.com/office/drawing/2014/main" id="{2D0A5425-6D24-4B80-B3BB-7C21854E4BEC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Google Shape;7280;p43">
                  <a:extLst>
                    <a:ext uri="{FF2B5EF4-FFF2-40B4-BE49-F238E27FC236}">
                      <a16:creationId xmlns:a16="http://schemas.microsoft.com/office/drawing/2014/main" id="{36C3248C-449B-4EEA-8BEB-75B728DC43CE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Google Shape;7281;p43">
                  <a:extLst>
                    <a:ext uri="{FF2B5EF4-FFF2-40B4-BE49-F238E27FC236}">
                      <a16:creationId xmlns:a16="http://schemas.microsoft.com/office/drawing/2014/main" id="{BDA8A3ED-5DF9-4051-95FD-C9FD343F6557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Google Shape;7282;p43">
                  <a:extLst>
                    <a:ext uri="{FF2B5EF4-FFF2-40B4-BE49-F238E27FC236}">
                      <a16:creationId xmlns:a16="http://schemas.microsoft.com/office/drawing/2014/main" id="{CA70E299-075C-43D4-BD9E-EC4E5179D73D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Google Shape;7283;p43">
                  <a:extLst>
                    <a:ext uri="{FF2B5EF4-FFF2-40B4-BE49-F238E27FC236}">
                      <a16:creationId xmlns:a16="http://schemas.microsoft.com/office/drawing/2014/main" id="{A6FEF781-2C65-49C1-BEDF-50275103C7A3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Google Shape;7284;p43">
                  <a:extLst>
                    <a:ext uri="{FF2B5EF4-FFF2-40B4-BE49-F238E27FC236}">
                      <a16:creationId xmlns:a16="http://schemas.microsoft.com/office/drawing/2014/main" id="{521B9478-2B0C-4F0E-AAE2-C22105B7092F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Google Shape;7285;p43">
                  <a:extLst>
                    <a:ext uri="{FF2B5EF4-FFF2-40B4-BE49-F238E27FC236}">
                      <a16:creationId xmlns:a16="http://schemas.microsoft.com/office/drawing/2014/main" id="{DB697871-2410-4DA8-B3AD-31D4FE945794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Google Shape;7286;p43">
                  <a:extLst>
                    <a:ext uri="{FF2B5EF4-FFF2-40B4-BE49-F238E27FC236}">
                      <a16:creationId xmlns:a16="http://schemas.microsoft.com/office/drawing/2014/main" id="{CA2CB923-D1C0-4DDE-8D1F-8F8930B34446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Google Shape;7287;p43">
                  <a:extLst>
                    <a:ext uri="{FF2B5EF4-FFF2-40B4-BE49-F238E27FC236}">
                      <a16:creationId xmlns:a16="http://schemas.microsoft.com/office/drawing/2014/main" id="{8A1628A7-7531-480A-95D2-B26E50B760DD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Google Shape;7288;p43">
                  <a:extLst>
                    <a:ext uri="{FF2B5EF4-FFF2-40B4-BE49-F238E27FC236}">
                      <a16:creationId xmlns:a16="http://schemas.microsoft.com/office/drawing/2014/main" id="{2D0399E9-490D-43B6-AA91-14ED48E4357F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0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6F0BD925-3137-4E8B-A842-F088A08D9CF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0B68E-2576-44E7-A6D9-EE7D09C2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70" y="-1153"/>
            <a:ext cx="7123096" cy="69912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33BA2AE-4304-422E-BD1C-93F77BDC9A97}"/>
              </a:ext>
            </a:extLst>
          </p:cNvPr>
          <p:cNvGrpSpPr/>
          <p:nvPr/>
        </p:nvGrpSpPr>
        <p:grpSpPr>
          <a:xfrm>
            <a:off x="2706119" y="1214769"/>
            <a:ext cx="8606557" cy="5353433"/>
            <a:chOff x="3552785" y="1248636"/>
            <a:chExt cx="8606557" cy="5353433"/>
          </a:xfrm>
        </p:grpSpPr>
        <p:grpSp>
          <p:nvGrpSpPr>
            <p:cNvPr id="45" name="组合 5">
              <a:extLst>
                <a:ext uri="{FF2B5EF4-FFF2-40B4-BE49-F238E27FC236}">
                  <a16:creationId xmlns:a16="http://schemas.microsoft.com/office/drawing/2014/main" id="{DBA528AC-80F8-475D-A5D2-BDCC3801F960}"/>
                </a:ext>
              </a:extLst>
            </p:cNvPr>
            <p:cNvGrpSpPr/>
            <p:nvPr/>
          </p:nvGrpSpPr>
          <p:grpSpPr>
            <a:xfrm>
              <a:off x="3552785" y="1248636"/>
              <a:ext cx="8606557" cy="5353433"/>
              <a:chOff x="1020" y="2328"/>
              <a:chExt cx="11012" cy="6075"/>
            </a:xfrm>
          </p:grpSpPr>
          <p:sp>
            <p:nvSpPr>
              <p:cNvPr id="47" name="圆角矩形 7">
                <a:extLst>
                  <a:ext uri="{FF2B5EF4-FFF2-40B4-BE49-F238E27FC236}">
                    <a16:creationId xmlns:a16="http://schemas.microsoft.com/office/drawing/2014/main" id="{FFCBDDA3-9918-435D-B1C5-E5B53678CF1F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48" name="圆角矩形 36">
                <a:extLst>
                  <a:ext uri="{FF2B5EF4-FFF2-40B4-BE49-F238E27FC236}">
                    <a16:creationId xmlns:a16="http://schemas.microsoft.com/office/drawing/2014/main" id="{EDD9476D-B616-45E8-A592-43AF26C8FF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9458" name="Text Box 3"/>
            <p:cNvSpPr txBox="1">
              <a:spLocks noChangeArrowheads="1"/>
            </p:cNvSpPr>
            <p:nvPr/>
          </p:nvSpPr>
          <p:spPr bwMode="auto">
            <a:xfrm>
              <a:off x="4156428" y="1579658"/>
              <a:ext cx="7228117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32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từ </a:t>
              </a:r>
              <a:r>
                <a:rPr lang="en-US" sz="32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láy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tính từ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ỏ):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ỏ,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chót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chói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choét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quá, lắm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ỏ):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quá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ỏ, …</a:t>
              </a: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32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h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son,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ỏ h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son, …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29">
            <a:extLst>
              <a:ext uri="{FF2B5EF4-FFF2-40B4-BE49-F238E27FC236}">
                <a16:creationId xmlns:a16="http://schemas.microsoft.com/office/drawing/2014/main" id="{B7CD1A72-9B1B-40E6-84EC-6DE053C6ED79}"/>
              </a:ext>
            </a:extLst>
          </p:cNvPr>
          <p:cNvGrpSpPr/>
          <p:nvPr/>
        </p:nvGrpSpPr>
        <p:grpSpPr>
          <a:xfrm>
            <a:off x="4136787" y="-212655"/>
            <a:ext cx="5588907" cy="1333500"/>
            <a:chOff x="287" y="1085"/>
            <a:chExt cx="18042" cy="2100"/>
          </a:xfrm>
        </p:grpSpPr>
        <p:grpSp>
          <p:nvGrpSpPr>
            <p:cNvPr id="8" name="组合 14">
              <a:extLst>
                <a:ext uri="{FF2B5EF4-FFF2-40B4-BE49-F238E27FC236}">
                  <a16:creationId xmlns:a16="http://schemas.microsoft.com/office/drawing/2014/main" id="{326F24D2-B6DB-4E2A-9D87-0375BE9DE449}"/>
                </a:ext>
              </a:extLst>
            </p:cNvPr>
            <p:cNvGrpSpPr/>
            <p:nvPr/>
          </p:nvGrpSpPr>
          <p:grpSpPr>
            <a:xfrm>
              <a:off x="287" y="1085"/>
              <a:ext cx="18042" cy="2100"/>
              <a:chOff x="993" y="760"/>
              <a:chExt cx="12143" cy="1413"/>
            </a:xfrm>
          </p:grpSpPr>
          <p:sp>
            <p:nvSpPr>
              <p:cNvPr id="10" name="Google Shape;7252;p43">
                <a:extLst>
                  <a:ext uri="{FF2B5EF4-FFF2-40B4-BE49-F238E27FC236}">
                    <a16:creationId xmlns:a16="http://schemas.microsoft.com/office/drawing/2014/main" id="{23BBC88B-73B1-4031-9869-8FD07F829156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đỏ</a:t>
                </a:r>
              </a:p>
            </p:txBody>
          </p:sp>
          <p:grpSp>
            <p:nvGrpSpPr>
              <p:cNvPr id="11" name="Google Shape;7256;p43">
                <a:extLst>
                  <a:ext uri="{FF2B5EF4-FFF2-40B4-BE49-F238E27FC236}">
                    <a16:creationId xmlns:a16="http://schemas.microsoft.com/office/drawing/2014/main" id="{8E39CEC5-5FF8-4FC6-8C1D-447A33E9F669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12" name="Google Shape;7257;p43">
                  <a:extLst>
                    <a:ext uri="{FF2B5EF4-FFF2-40B4-BE49-F238E27FC236}">
                      <a16:creationId xmlns:a16="http://schemas.microsoft.com/office/drawing/2014/main" id="{6A417FE2-523B-42DC-BDE6-3A45F6B6987C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Google Shape;7258;p43">
                  <a:extLst>
                    <a:ext uri="{FF2B5EF4-FFF2-40B4-BE49-F238E27FC236}">
                      <a16:creationId xmlns:a16="http://schemas.microsoft.com/office/drawing/2014/main" id="{0E02B11C-24F7-408F-9019-8B09A1D2F9DC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Google Shape;7259;p43">
                  <a:extLst>
                    <a:ext uri="{FF2B5EF4-FFF2-40B4-BE49-F238E27FC236}">
                      <a16:creationId xmlns:a16="http://schemas.microsoft.com/office/drawing/2014/main" id="{D6D8D9F9-ACCC-4E5D-9806-CC7DBA1DF1D1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Google Shape;7260;p43">
                  <a:extLst>
                    <a:ext uri="{FF2B5EF4-FFF2-40B4-BE49-F238E27FC236}">
                      <a16:creationId xmlns:a16="http://schemas.microsoft.com/office/drawing/2014/main" id="{25D488B3-C769-45DA-908C-F2DE06F49836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Google Shape;7261;p43">
                  <a:extLst>
                    <a:ext uri="{FF2B5EF4-FFF2-40B4-BE49-F238E27FC236}">
                      <a16:creationId xmlns:a16="http://schemas.microsoft.com/office/drawing/2014/main" id="{60922F88-D6B5-45B7-B929-D535B326D0E0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7262;p43">
                  <a:extLst>
                    <a:ext uri="{FF2B5EF4-FFF2-40B4-BE49-F238E27FC236}">
                      <a16:creationId xmlns:a16="http://schemas.microsoft.com/office/drawing/2014/main" id="{3FC14A4C-7836-4BE4-B9E4-9C2E434640D6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7263;p43">
                  <a:extLst>
                    <a:ext uri="{FF2B5EF4-FFF2-40B4-BE49-F238E27FC236}">
                      <a16:creationId xmlns:a16="http://schemas.microsoft.com/office/drawing/2014/main" id="{9E09BD6F-C2FA-447C-9F32-B1CB1FBAE10C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Google Shape;7264;p43">
                  <a:extLst>
                    <a:ext uri="{FF2B5EF4-FFF2-40B4-BE49-F238E27FC236}">
                      <a16:creationId xmlns:a16="http://schemas.microsoft.com/office/drawing/2014/main" id="{63163D62-0ABC-45F4-A416-8575B8A1A63E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Google Shape;7265;p43">
                  <a:extLst>
                    <a:ext uri="{FF2B5EF4-FFF2-40B4-BE49-F238E27FC236}">
                      <a16:creationId xmlns:a16="http://schemas.microsoft.com/office/drawing/2014/main" id="{CC7E8AEC-9E06-4E24-AB2D-23EECE7F8E2E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Google Shape;7266;p43">
                  <a:extLst>
                    <a:ext uri="{FF2B5EF4-FFF2-40B4-BE49-F238E27FC236}">
                      <a16:creationId xmlns:a16="http://schemas.microsoft.com/office/drawing/2014/main" id="{A2A218A1-5C6A-4C8E-BC4E-E797BC8636EF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Google Shape;7267;p43">
                  <a:extLst>
                    <a:ext uri="{FF2B5EF4-FFF2-40B4-BE49-F238E27FC236}">
                      <a16:creationId xmlns:a16="http://schemas.microsoft.com/office/drawing/2014/main" id="{CC4FA8BA-F1B3-42E6-A2DE-D8011EA31938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7268;p43">
                  <a:extLst>
                    <a:ext uri="{FF2B5EF4-FFF2-40B4-BE49-F238E27FC236}">
                      <a16:creationId xmlns:a16="http://schemas.microsoft.com/office/drawing/2014/main" id="{DFAF9407-A599-4DF1-B324-ADF93E1478BA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7269;p43">
                  <a:extLst>
                    <a:ext uri="{FF2B5EF4-FFF2-40B4-BE49-F238E27FC236}">
                      <a16:creationId xmlns:a16="http://schemas.microsoft.com/office/drawing/2014/main" id="{907B03D6-A40A-4453-95C5-102311014A0D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7270;p43">
                  <a:extLst>
                    <a:ext uri="{FF2B5EF4-FFF2-40B4-BE49-F238E27FC236}">
                      <a16:creationId xmlns:a16="http://schemas.microsoft.com/office/drawing/2014/main" id="{F67C128A-DB83-4291-A6CA-BCACEDD97AF3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Google Shape;7271;p43">
                  <a:extLst>
                    <a:ext uri="{FF2B5EF4-FFF2-40B4-BE49-F238E27FC236}">
                      <a16:creationId xmlns:a16="http://schemas.microsoft.com/office/drawing/2014/main" id="{DC66E9BB-F985-4539-A0C7-91F716474C69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Google Shape;7272;p43">
                  <a:extLst>
                    <a:ext uri="{FF2B5EF4-FFF2-40B4-BE49-F238E27FC236}">
                      <a16:creationId xmlns:a16="http://schemas.microsoft.com/office/drawing/2014/main" id="{5A0F3DC5-21D5-4AC8-806D-A0DE7F872E24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Google Shape;7273;p43">
                  <a:extLst>
                    <a:ext uri="{FF2B5EF4-FFF2-40B4-BE49-F238E27FC236}">
                      <a16:creationId xmlns:a16="http://schemas.microsoft.com/office/drawing/2014/main" id="{1DF91C54-EA49-4923-ABA2-E974DCC5D9E4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Google Shape;7274;p43">
                  <a:extLst>
                    <a:ext uri="{FF2B5EF4-FFF2-40B4-BE49-F238E27FC236}">
                      <a16:creationId xmlns:a16="http://schemas.microsoft.com/office/drawing/2014/main" id="{1639BA65-4E37-441B-80A2-114A403D8ADF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Google Shape;7275;p43">
                  <a:extLst>
                    <a:ext uri="{FF2B5EF4-FFF2-40B4-BE49-F238E27FC236}">
                      <a16:creationId xmlns:a16="http://schemas.microsoft.com/office/drawing/2014/main" id="{8AC7F574-D0E1-47DF-ABFD-2F2F9DC8EC57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7276;p43">
                  <a:extLst>
                    <a:ext uri="{FF2B5EF4-FFF2-40B4-BE49-F238E27FC236}">
                      <a16:creationId xmlns:a16="http://schemas.microsoft.com/office/drawing/2014/main" id="{F1D3655E-BCE7-4DC3-A45B-47F48835F865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7277;p43">
                  <a:extLst>
                    <a:ext uri="{FF2B5EF4-FFF2-40B4-BE49-F238E27FC236}">
                      <a16:creationId xmlns:a16="http://schemas.microsoft.com/office/drawing/2014/main" id="{A6466B73-8EE8-49C0-87BB-B83E7BCE98EC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7278;p43">
                  <a:extLst>
                    <a:ext uri="{FF2B5EF4-FFF2-40B4-BE49-F238E27FC236}">
                      <a16:creationId xmlns:a16="http://schemas.microsoft.com/office/drawing/2014/main" id="{AB0F386A-E4B7-4C54-AA14-00CFEA01D85A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7279;p43">
                  <a:extLst>
                    <a:ext uri="{FF2B5EF4-FFF2-40B4-BE49-F238E27FC236}">
                      <a16:creationId xmlns:a16="http://schemas.microsoft.com/office/drawing/2014/main" id="{CBD54603-2D2A-4942-AD40-D838C45BDD41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7280;p43">
                  <a:extLst>
                    <a:ext uri="{FF2B5EF4-FFF2-40B4-BE49-F238E27FC236}">
                      <a16:creationId xmlns:a16="http://schemas.microsoft.com/office/drawing/2014/main" id="{21DC41E2-53DA-4D09-8A7C-6979EE7F81E5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7281;p43">
                  <a:extLst>
                    <a:ext uri="{FF2B5EF4-FFF2-40B4-BE49-F238E27FC236}">
                      <a16:creationId xmlns:a16="http://schemas.microsoft.com/office/drawing/2014/main" id="{074EC4D3-CA3F-4021-B82E-67EEC2D3BA25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7282;p43">
                  <a:extLst>
                    <a:ext uri="{FF2B5EF4-FFF2-40B4-BE49-F238E27FC236}">
                      <a16:creationId xmlns:a16="http://schemas.microsoft.com/office/drawing/2014/main" id="{CD0997C8-011B-4C65-8D74-7B1416EFBFC0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7283;p43">
                  <a:extLst>
                    <a:ext uri="{FF2B5EF4-FFF2-40B4-BE49-F238E27FC236}">
                      <a16:creationId xmlns:a16="http://schemas.microsoft.com/office/drawing/2014/main" id="{9790F165-8195-4D28-B6E0-C27D5E044C69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7284;p43">
                  <a:extLst>
                    <a:ext uri="{FF2B5EF4-FFF2-40B4-BE49-F238E27FC236}">
                      <a16:creationId xmlns:a16="http://schemas.microsoft.com/office/drawing/2014/main" id="{C625CA76-5243-4533-8CC9-B53A6184D878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Google Shape;7285;p43">
                  <a:extLst>
                    <a:ext uri="{FF2B5EF4-FFF2-40B4-BE49-F238E27FC236}">
                      <a16:creationId xmlns:a16="http://schemas.microsoft.com/office/drawing/2014/main" id="{DCA5D249-8922-412C-8D5F-6501908DEB25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Google Shape;7286;p43">
                  <a:extLst>
                    <a:ext uri="{FF2B5EF4-FFF2-40B4-BE49-F238E27FC236}">
                      <a16:creationId xmlns:a16="http://schemas.microsoft.com/office/drawing/2014/main" id="{EA1CCD73-DDC8-42BD-A2E0-BB709E93C585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Google Shape;7287;p43">
                  <a:extLst>
                    <a:ext uri="{FF2B5EF4-FFF2-40B4-BE49-F238E27FC236}">
                      <a16:creationId xmlns:a16="http://schemas.microsoft.com/office/drawing/2014/main" id="{0F68C1C8-E830-43C7-8254-55EA544E8FE0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Google Shape;7288;p43">
                  <a:extLst>
                    <a:ext uri="{FF2B5EF4-FFF2-40B4-BE49-F238E27FC236}">
                      <a16:creationId xmlns:a16="http://schemas.microsoft.com/office/drawing/2014/main" id="{1B64CD88-AD5F-4E56-966D-41A9EB413999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53D44F1D-A980-4711-9A2E-227E05CDFA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  <p:pic>
        <p:nvPicPr>
          <p:cNvPr id="49" name="Picture 48" descr="A red balloon with a red string&#10;&#10;Description automatically generated with low confidence">
            <a:extLst>
              <a:ext uri="{FF2B5EF4-FFF2-40B4-BE49-F238E27FC236}">
                <a16:creationId xmlns:a16="http://schemas.microsoft.com/office/drawing/2014/main" id="{EF5CC097-0446-4C50-97FE-59099CFB2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4764" l="10000" r="90000">
                        <a14:foregroundMark x1="49375" y1="7535" x2="38750" y2="6897"/>
                        <a14:foregroundMark x1="67300" y1="65806" x2="67696" y2="66332"/>
                        <a14:foregroundMark x1="65833" y1="63857" x2="66860" y2="65222"/>
                        <a14:foregroundMark x1="67691" y1="92976" x2="67500" y2="94381"/>
                        <a14:foregroundMark x1="67732" y1="92676" x2="67709" y2="92848"/>
                        <a14:foregroundMark x1="68792" y1="84878" x2="68193" y2="89282"/>
                        <a14:foregroundMark x1="69232" y1="81633" x2="69185" y2="81982"/>
                        <a14:foregroundMark x1="69583" y1="79055" x2="69338" y2="80854"/>
                        <a14:foregroundMark x1="67500" y1="94381" x2="68542" y2="94764"/>
                        <a14:backgroundMark x1="68333" y1="83397" x2="68333" y2="83397"/>
                        <a14:backgroundMark x1="68542" y1="83269" x2="69792" y2="84547"/>
                        <a14:backgroundMark x1="67500" y1="91060" x2="68542" y2="92465"/>
                        <a14:backgroundMark x1="67708" y1="89655" x2="67917" y2="91315"/>
                        <a14:backgroundMark x1="67917" y1="92848" x2="67917" y2="92976"/>
                        <a14:backgroundMark x1="67917" y1="89527" x2="69583" y2="89655"/>
                        <a14:backgroundMark x1="67917" y1="66284" x2="71042" y2="71392"/>
                        <a14:backgroundMark x1="67083" y1="65134" x2="67708" y2="65645"/>
                        <a14:backgroundMark x1="68333" y1="82503" x2="69792" y2="80715"/>
                        <a14:backgroundMark x1="68750" y1="82120" x2="67917" y2="83014"/>
                        <a14:backgroundMark x1="69167" y1="81992" x2="69792" y2="8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30" y="-78372"/>
            <a:ext cx="2364612" cy="38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0B68E-2576-44E7-A6D9-EE7D09C2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476" y="318598"/>
            <a:ext cx="5294362" cy="62685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CB7191-3FB3-4161-BE69-E8402A7380A0}"/>
              </a:ext>
            </a:extLst>
          </p:cNvPr>
          <p:cNvGrpSpPr/>
          <p:nvPr/>
        </p:nvGrpSpPr>
        <p:grpSpPr>
          <a:xfrm>
            <a:off x="175345" y="1681084"/>
            <a:ext cx="8606557" cy="4604657"/>
            <a:chOff x="175345" y="1681084"/>
            <a:chExt cx="8606557" cy="4604657"/>
          </a:xfrm>
        </p:grpSpPr>
        <p:grpSp>
          <p:nvGrpSpPr>
            <p:cNvPr id="45" name="组合 5">
              <a:extLst>
                <a:ext uri="{FF2B5EF4-FFF2-40B4-BE49-F238E27FC236}">
                  <a16:creationId xmlns:a16="http://schemas.microsoft.com/office/drawing/2014/main" id="{DBA528AC-80F8-475D-A5D2-BDCC3801F960}"/>
                </a:ext>
              </a:extLst>
            </p:cNvPr>
            <p:cNvGrpSpPr/>
            <p:nvPr/>
          </p:nvGrpSpPr>
          <p:grpSpPr>
            <a:xfrm>
              <a:off x="175345" y="1681084"/>
              <a:ext cx="8606557" cy="4604657"/>
              <a:chOff x="1020" y="2328"/>
              <a:chExt cx="11012" cy="6075"/>
            </a:xfrm>
          </p:grpSpPr>
          <p:sp>
            <p:nvSpPr>
              <p:cNvPr id="47" name="圆角矩形 7">
                <a:extLst>
                  <a:ext uri="{FF2B5EF4-FFF2-40B4-BE49-F238E27FC236}">
                    <a16:creationId xmlns:a16="http://schemas.microsoft.com/office/drawing/2014/main" id="{FFCBDDA3-9918-435D-B1C5-E5B53678CF1F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48" name="圆角矩形 36">
                <a:extLst>
                  <a:ext uri="{FF2B5EF4-FFF2-40B4-BE49-F238E27FC236}">
                    <a16:creationId xmlns:a16="http://schemas.microsoft.com/office/drawing/2014/main" id="{EDD9476D-B616-45E8-A592-43AF26C8FF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9458" name="Text Box 3"/>
            <p:cNvSpPr txBox="1">
              <a:spLocks noChangeArrowheads="1"/>
            </p:cNvSpPr>
            <p:nvPr/>
          </p:nvSpPr>
          <p:spPr bwMode="auto">
            <a:xfrm>
              <a:off x="769296" y="2416783"/>
              <a:ext cx="704445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cao cao, cao vút, cao chót vót, cao vợi, cao vòi vọi,…</a:t>
              </a: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rất cao, cao quá, cao lắm, quá cao,…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cao 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n, cao nhất, cao nh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núi, cao 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núi,…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29">
            <a:extLst>
              <a:ext uri="{FF2B5EF4-FFF2-40B4-BE49-F238E27FC236}">
                <a16:creationId xmlns:a16="http://schemas.microsoft.com/office/drawing/2014/main" id="{B7CD1A72-9B1B-40E6-84EC-6DE053C6ED79}"/>
              </a:ext>
            </a:extLst>
          </p:cNvPr>
          <p:cNvGrpSpPr/>
          <p:nvPr/>
        </p:nvGrpSpPr>
        <p:grpSpPr>
          <a:xfrm>
            <a:off x="1638671" y="46138"/>
            <a:ext cx="5588907" cy="1333500"/>
            <a:chOff x="287" y="1085"/>
            <a:chExt cx="18042" cy="2100"/>
          </a:xfrm>
        </p:grpSpPr>
        <p:grpSp>
          <p:nvGrpSpPr>
            <p:cNvPr id="8" name="组合 14">
              <a:extLst>
                <a:ext uri="{FF2B5EF4-FFF2-40B4-BE49-F238E27FC236}">
                  <a16:creationId xmlns:a16="http://schemas.microsoft.com/office/drawing/2014/main" id="{326F24D2-B6DB-4E2A-9D87-0375BE9DE449}"/>
                </a:ext>
              </a:extLst>
            </p:cNvPr>
            <p:cNvGrpSpPr/>
            <p:nvPr/>
          </p:nvGrpSpPr>
          <p:grpSpPr>
            <a:xfrm>
              <a:off x="287" y="1085"/>
              <a:ext cx="18042" cy="2100"/>
              <a:chOff x="993" y="760"/>
              <a:chExt cx="12143" cy="1413"/>
            </a:xfrm>
          </p:grpSpPr>
          <p:sp>
            <p:nvSpPr>
              <p:cNvPr id="10" name="Google Shape;7252;p43">
                <a:extLst>
                  <a:ext uri="{FF2B5EF4-FFF2-40B4-BE49-F238E27FC236}">
                    <a16:creationId xmlns:a16="http://schemas.microsoft.com/office/drawing/2014/main" id="{23BBC88B-73B1-4031-9869-8FD07F829156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cao</a:t>
                </a:r>
              </a:p>
            </p:txBody>
          </p:sp>
          <p:grpSp>
            <p:nvGrpSpPr>
              <p:cNvPr id="11" name="Google Shape;7256;p43">
                <a:extLst>
                  <a:ext uri="{FF2B5EF4-FFF2-40B4-BE49-F238E27FC236}">
                    <a16:creationId xmlns:a16="http://schemas.microsoft.com/office/drawing/2014/main" id="{8E39CEC5-5FF8-4FC6-8C1D-447A33E9F669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12" name="Google Shape;7257;p43">
                  <a:extLst>
                    <a:ext uri="{FF2B5EF4-FFF2-40B4-BE49-F238E27FC236}">
                      <a16:creationId xmlns:a16="http://schemas.microsoft.com/office/drawing/2014/main" id="{6A417FE2-523B-42DC-BDE6-3A45F6B6987C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Google Shape;7258;p43">
                  <a:extLst>
                    <a:ext uri="{FF2B5EF4-FFF2-40B4-BE49-F238E27FC236}">
                      <a16:creationId xmlns:a16="http://schemas.microsoft.com/office/drawing/2014/main" id="{0E02B11C-24F7-408F-9019-8B09A1D2F9DC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Google Shape;7259;p43">
                  <a:extLst>
                    <a:ext uri="{FF2B5EF4-FFF2-40B4-BE49-F238E27FC236}">
                      <a16:creationId xmlns:a16="http://schemas.microsoft.com/office/drawing/2014/main" id="{D6D8D9F9-ACCC-4E5D-9806-CC7DBA1DF1D1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Google Shape;7260;p43">
                  <a:extLst>
                    <a:ext uri="{FF2B5EF4-FFF2-40B4-BE49-F238E27FC236}">
                      <a16:creationId xmlns:a16="http://schemas.microsoft.com/office/drawing/2014/main" id="{25D488B3-C769-45DA-908C-F2DE06F49836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Google Shape;7261;p43">
                  <a:extLst>
                    <a:ext uri="{FF2B5EF4-FFF2-40B4-BE49-F238E27FC236}">
                      <a16:creationId xmlns:a16="http://schemas.microsoft.com/office/drawing/2014/main" id="{60922F88-D6B5-45B7-B929-D535B326D0E0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7262;p43">
                  <a:extLst>
                    <a:ext uri="{FF2B5EF4-FFF2-40B4-BE49-F238E27FC236}">
                      <a16:creationId xmlns:a16="http://schemas.microsoft.com/office/drawing/2014/main" id="{3FC14A4C-7836-4BE4-B9E4-9C2E434640D6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7263;p43">
                  <a:extLst>
                    <a:ext uri="{FF2B5EF4-FFF2-40B4-BE49-F238E27FC236}">
                      <a16:creationId xmlns:a16="http://schemas.microsoft.com/office/drawing/2014/main" id="{9E09BD6F-C2FA-447C-9F32-B1CB1FBAE10C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Google Shape;7264;p43">
                  <a:extLst>
                    <a:ext uri="{FF2B5EF4-FFF2-40B4-BE49-F238E27FC236}">
                      <a16:creationId xmlns:a16="http://schemas.microsoft.com/office/drawing/2014/main" id="{63163D62-0ABC-45F4-A416-8575B8A1A63E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Google Shape;7265;p43">
                  <a:extLst>
                    <a:ext uri="{FF2B5EF4-FFF2-40B4-BE49-F238E27FC236}">
                      <a16:creationId xmlns:a16="http://schemas.microsoft.com/office/drawing/2014/main" id="{CC7E8AEC-9E06-4E24-AB2D-23EECE7F8E2E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Google Shape;7266;p43">
                  <a:extLst>
                    <a:ext uri="{FF2B5EF4-FFF2-40B4-BE49-F238E27FC236}">
                      <a16:creationId xmlns:a16="http://schemas.microsoft.com/office/drawing/2014/main" id="{A2A218A1-5C6A-4C8E-BC4E-E797BC8636EF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Google Shape;7267;p43">
                  <a:extLst>
                    <a:ext uri="{FF2B5EF4-FFF2-40B4-BE49-F238E27FC236}">
                      <a16:creationId xmlns:a16="http://schemas.microsoft.com/office/drawing/2014/main" id="{CC4FA8BA-F1B3-42E6-A2DE-D8011EA31938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7268;p43">
                  <a:extLst>
                    <a:ext uri="{FF2B5EF4-FFF2-40B4-BE49-F238E27FC236}">
                      <a16:creationId xmlns:a16="http://schemas.microsoft.com/office/drawing/2014/main" id="{DFAF9407-A599-4DF1-B324-ADF93E1478BA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7269;p43">
                  <a:extLst>
                    <a:ext uri="{FF2B5EF4-FFF2-40B4-BE49-F238E27FC236}">
                      <a16:creationId xmlns:a16="http://schemas.microsoft.com/office/drawing/2014/main" id="{907B03D6-A40A-4453-95C5-102311014A0D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7270;p43">
                  <a:extLst>
                    <a:ext uri="{FF2B5EF4-FFF2-40B4-BE49-F238E27FC236}">
                      <a16:creationId xmlns:a16="http://schemas.microsoft.com/office/drawing/2014/main" id="{F67C128A-DB83-4291-A6CA-BCACEDD97AF3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Google Shape;7271;p43">
                  <a:extLst>
                    <a:ext uri="{FF2B5EF4-FFF2-40B4-BE49-F238E27FC236}">
                      <a16:creationId xmlns:a16="http://schemas.microsoft.com/office/drawing/2014/main" id="{DC66E9BB-F985-4539-A0C7-91F716474C69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Google Shape;7272;p43">
                  <a:extLst>
                    <a:ext uri="{FF2B5EF4-FFF2-40B4-BE49-F238E27FC236}">
                      <a16:creationId xmlns:a16="http://schemas.microsoft.com/office/drawing/2014/main" id="{5A0F3DC5-21D5-4AC8-806D-A0DE7F872E24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Google Shape;7273;p43">
                  <a:extLst>
                    <a:ext uri="{FF2B5EF4-FFF2-40B4-BE49-F238E27FC236}">
                      <a16:creationId xmlns:a16="http://schemas.microsoft.com/office/drawing/2014/main" id="{1DF91C54-EA49-4923-ABA2-E974DCC5D9E4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Google Shape;7274;p43">
                  <a:extLst>
                    <a:ext uri="{FF2B5EF4-FFF2-40B4-BE49-F238E27FC236}">
                      <a16:creationId xmlns:a16="http://schemas.microsoft.com/office/drawing/2014/main" id="{1639BA65-4E37-441B-80A2-114A403D8ADF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Google Shape;7275;p43">
                  <a:extLst>
                    <a:ext uri="{FF2B5EF4-FFF2-40B4-BE49-F238E27FC236}">
                      <a16:creationId xmlns:a16="http://schemas.microsoft.com/office/drawing/2014/main" id="{8AC7F574-D0E1-47DF-ABFD-2F2F9DC8EC57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7276;p43">
                  <a:extLst>
                    <a:ext uri="{FF2B5EF4-FFF2-40B4-BE49-F238E27FC236}">
                      <a16:creationId xmlns:a16="http://schemas.microsoft.com/office/drawing/2014/main" id="{F1D3655E-BCE7-4DC3-A45B-47F48835F865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7277;p43">
                  <a:extLst>
                    <a:ext uri="{FF2B5EF4-FFF2-40B4-BE49-F238E27FC236}">
                      <a16:creationId xmlns:a16="http://schemas.microsoft.com/office/drawing/2014/main" id="{A6466B73-8EE8-49C0-87BB-B83E7BCE98EC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7278;p43">
                  <a:extLst>
                    <a:ext uri="{FF2B5EF4-FFF2-40B4-BE49-F238E27FC236}">
                      <a16:creationId xmlns:a16="http://schemas.microsoft.com/office/drawing/2014/main" id="{AB0F386A-E4B7-4C54-AA14-00CFEA01D85A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7279;p43">
                  <a:extLst>
                    <a:ext uri="{FF2B5EF4-FFF2-40B4-BE49-F238E27FC236}">
                      <a16:creationId xmlns:a16="http://schemas.microsoft.com/office/drawing/2014/main" id="{CBD54603-2D2A-4942-AD40-D838C45BDD41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7280;p43">
                  <a:extLst>
                    <a:ext uri="{FF2B5EF4-FFF2-40B4-BE49-F238E27FC236}">
                      <a16:creationId xmlns:a16="http://schemas.microsoft.com/office/drawing/2014/main" id="{21DC41E2-53DA-4D09-8A7C-6979EE7F81E5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7281;p43">
                  <a:extLst>
                    <a:ext uri="{FF2B5EF4-FFF2-40B4-BE49-F238E27FC236}">
                      <a16:creationId xmlns:a16="http://schemas.microsoft.com/office/drawing/2014/main" id="{074EC4D3-CA3F-4021-B82E-67EEC2D3BA25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7282;p43">
                  <a:extLst>
                    <a:ext uri="{FF2B5EF4-FFF2-40B4-BE49-F238E27FC236}">
                      <a16:creationId xmlns:a16="http://schemas.microsoft.com/office/drawing/2014/main" id="{CD0997C8-011B-4C65-8D74-7B1416EFBFC0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7283;p43">
                  <a:extLst>
                    <a:ext uri="{FF2B5EF4-FFF2-40B4-BE49-F238E27FC236}">
                      <a16:creationId xmlns:a16="http://schemas.microsoft.com/office/drawing/2014/main" id="{9790F165-8195-4D28-B6E0-C27D5E044C69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7284;p43">
                  <a:extLst>
                    <a:ext uri="{FF2B5EF4-FFF2-40B4-BE49-F238E27FC236}">
                      <a16:creationId xmlns:a16="http://schemas.microsoft.com/office/drawing/2014/main" id="{C625CA76-5243-4533-8CC9-B53A6184D878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Google Shape;7285;p43">
                  <a:extLst>
                    <a:ext uri="{FF2B5EF4-FFF2-40B4-BE49-F238E27FC236}">
                      <a16:creationId xmlns:a16="http://schemas.microsoft.com/office/drawing/2014/main" id="{DCA5D249-8922-412C-8D5F-6501908DEB25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Google Shape;7286;p43">
                  <a:extLst>
                    <a:ext uri="{FF2B5EF4-FFF2-40B4-BE49-F238E27FC236}">
                      <a16:creationId xmlns:a16="http://schemas.microsoft.com/office/drawing/2014/main" id="{EA1CCD73-DDC8-42BD-A2E0-BB709E93C585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Google Shape;7287;p43">
                  <a:extLst>
                    <a:ext uri="{FF2B5EF4-FFF2-40B4-BE49-F238E27FC236}">
                      <a16:creationId xmlns:a16="http://schemas.microsoft.com/office/drawing/2014/main" id="{0F68C1C8-E830-43C7-8254-55EA544E8FE0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Google Shape;7288;p43">
                  <a:extLst>
                    <a:ext uri="{FF2B5EF4-FFF2-40B4-BE49-F238E27FC236}">
                      <a16:creationId xmlns:a16="http://schemas.microsoft.com/office/drawing/2014/main" id="{1B64CD88-AD5F-4E56-966D-41A9EB413999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53D44F1D-A980-4711-9A2E-227E05CDFA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44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0B68E-2576-44E7-A6D9-EE7D09C2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96" y="1080927"/>
            <a:ext cx="5234271" cy="52194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00F30B-166D-4A8C-92E6-F86F0AE3139F}"/>
              </a:ext>
            </a:extLst>
          </p:cNvPr>
          <p:cNvGrpSpPr/>
          <p:nvPr/>
        </p:nvGrpSpPr>
        <p:grpSpPr>
          <a:xfrm>
            <a:off x="5189075" y="1741713"/>
            <a:ext cx="6970267" cy="4558701"/>
            <a:chOff x="5189075" y="1741713"/>
            <a:chExt cx="6970267" cy="4558701"/>
          </a:xfrm>
        </p:grpSpPr>
        <p:grpSp>
          <p:nvGrpSpPr>
            <p:cNvPr id="45" name="组合 5">
              <a:extLst>
                <a:ext uri="{FF2B5EF4-FFF2-40B4-BE49-F238E27FC236}">
                  <a16:creationId xmlns:a16="http://schemas.microsoft.com/office/drawing/2014/main" id="{DBA528AC-80F8-475D-A5D2-BDCC3801F960}"/>
                </a:ext>
              </a:extLst>
            </p:cNvPr>
            <p:cNvGrpSpPr/>
            <p:nvPr/>
          </p:nvGrpSpPr>
          <p:grpSpPr>
            <a:xfrm>
              <a:off x="5189075" y="1741713"/>
              <a:ext cx="6970267" cy="4558701"/>
              <a:chOff x="1020" y="2328"/>
              <a:chExt cx="11012" cy="6075"/>
            </a:xfrm>
          </p:grpSpPr>
          <p:sp>
            <p:nvSpPr>
              <p:cNvPr id="47" name="圆角矩形 7">
                <a:extLst>
                  <a:ext uri="{FF2B5EF4-FFF2-40B4-BE49-F238E27FC236}">
                    <a16:creationId xmlns:a16="http://schemas.microsoft.com/office/drawing/2014/main" id="{FFCBDDA3-9918-435D-B1C5-E5B53678CF1F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5923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48" name="圆角矩形 36">
                <a:extLst>
                  <a:ext uri="{FF2B5EF4-FFF2-40B4-BE49-F238E27FC236}">
                    <a16:creationId xmlns:a16="http://schemas.microsoft.com/office/drawing/2014/main" id="{EDD9476D-B616-45E8-A592-43AF26C8FF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9458" name="Text Box 3"/>
            <p:cNvSpPr txBox="1">
              <a:spLocks noChangeArrowheads="1"/>
            </p:cNvSpPr>
            <p:nvPr/>
          </p:nvSpPr>
          <p:spPr bwMode="auto">
            <a:xfrm>
              <a:off x="5489944" y="2392112"/>
              <a:ext cx="6128657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vui vui, vui vẻ, vui s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ớng, s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 vui, mừng vui, vui mừng,…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rất vui, vui lắm, vui quá,…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vui 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n, vui nhất, vui nh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Tết, vui h</a:t>
              </a: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Tết,…</a:t>
              </a:r>
            </a:p>
          </p:txBody>
        </p:sp>
      </p:grpSp>
      <p:grpSp>
        <p:nvGrpSpPr>
          <p:cNvPr id="7" name="组合 29">
            <a:extLst>
              <a:ext uri="{FF2B5EF4-FFF2-40B4-BE49-F238E27FC236}">
                <a16:creationId xmlns:a16="http://schemas.microsoft.com/office/drawing/2014/main" id="{B7CD1A72-9B1B-40E6-84EC-6DE053C6ED79}"/>
              </a:ext>
            </a:extLst>
          </p:cNvPr>
          <p:cNvGrpSpPr/>
          <p:nvPr/>
        </p:nvGrpSpPr>
        <p:grpSpPr>
          <a:xfrm>
            <a:off x="5794685" y="118853"/>
            <a:ext cx="5588907" cy="1333500"/>
            <a:chOff x="287" y="1085"/>
            <a:chExt cx="18042" cy="2100"/>
          </a:xfrm>
        </p:grpSpPr>
        <p:grpSp>
          <p:nvGrpSpPr>
            <p:cNvPr id="8" name="组合 14">
              <a:extLst>
                <a:ext uri="{FF2B5EF4-FFF2-40B4-BE49-F238E27FC236}">
                  <a16:creationId xmlns:a16="http://schemas.microsoft.com/office/drawing/2014/main" id="{326F24D2-B6DB-4E2A-9D87-0375BE9DE449}"/>
                </a:ext>
              </a:extLst>
            </p:cNvPr>
            <p:cNvGrpSpPr/>
            <p:nvPr/>
          </p:nvGrpSpPr>
          <p:grpSpPr>
            <a:xfrm>
              <a:off x="287" y="1085"/>
              <a:ext cx="18042" cy="2100"/>
              <a:chOff x="993" y="760"/>
              <a:chExt cx="12143" cy="1413"/>
            </a:xfrm>
          </p:grpSpPr>
          <p:sp>
            <p:nvSpPr>
              <p:cNvPr id="10" name="Google Shape;7252;p43">
                <a:extLst>
                  <a:ext uri="{FF2B5EF4-FFF2-40B4-BE49-F238E27FC236}">
                    <a16:creationId xmlns:a16="http://schemas.microsoft.com/office/drawing/2014/main" id="{23BBC88B-73B1-4031-9869-8FD07F829156}"/>
                  </a:ext>
                </a:extLst>
              </p:cNvPr>
              <p:cNvSpPr txBox="1"/>
              <p:nvPr/>
            </p:nvSpPr>
            <p:spPr>
              <a:xfrm>
                <a:off x="993" y="760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Times New Roman" panose="02020603050405020304" pitchFamily="18" charset="0"/>
                    <a:ea typeface="字魂179号-正酷波波体" charset="-122"/>
                    <a:cs typeface="Times New Roman" panose="02020603050405020304" pitchFamily="18" charset="0"/>
                    <a:sym typeface="+mn-lt"/>
                  </a:rPr>
                  <a:t>vui</a:t>
                </a:r>
              </a:p>
            </p:txBody>
          </p:sp>
          <p:grpSp>
            <p:nvGrpSpPr>
              <p:cNvPr id="11" name="Google Shape;7256;p43">
                <a:extLst>
                  <a:ext uri="{FF2B5EF4-FFF2-40B4-BE49-F238E27FC236}">
                    <a16:creationId xmlns:a16="http://schemas.microsoft.com/office/drawing/2014/main" id="{8E39CEC5-5FF8-4FC6-8C1D-447A33E9F669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12" name="Google Shape;7257;p43">
                  <a:extLst>
                    <a:ext uri="{FF2B5EF4-FFF2-40B4-BE49-F238E27FC236}">
                      <a16:creationId xmlns:a16="http://schemas.microsoft.com/office/drawing/2014/main" id="{6A417FE2-523B-42DC-BDE6-3A45F6B6987C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Google Shape;7258;p43">
                  <a:extLst>
                    <a:ext uri="{FF2B5EF4-FFF2-40B4-BE49-F238E27FC236}">
                      <a16:creationId xmlns:a16="http://schemas.microsoft.com/office/drawing/2014/main" id="{0E02B11C-24F7-408F-9019-8B09A1D2F9DC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Google Shape;7259;p43">
                  <a:extLst>
                    <a:ext uri="{FF2B5EF4-FFF2-40B4-BE49-F238E27FC236}">
                      <a16:creationId xmlns:a16="http://schemas.microsoft.com/office/drawing/2014/main" id="{D6D8D9F9-ACCC-4E5D-9806-CC7DBA1DF1D1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Google Shape;7260;p43">
                  <a:extLst>
                    <a:ext uri="{FF2B5EF4-FFF2-40B4-BE49-F238E27FC236}">
                      <a16:creationId xmlns:a16="http://schemas.microsoft.com/office/drawing/2014/main" id="{25D488B3-C769-45DA-908C-F2DE06F49836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Google Shape;7261;p43">
                  <a:extLst>
                    <a:ext uri="{FF2B5EF4-FFF2-40B4-BE49-F238E27FC236}">
                      <a16:creationId xmlns:a16="http://schemas.microsoft.com/office/drawing/2014/main" id="{60922F88-D6B5-45B7-B929-D535B326D0E0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7262;p43">
                  <a:extLst>
                    <a:ext uri="{FF2B5EF4-FFF2-40B4-BE49-F238E27FC236}">
                      <a16:creationId xmlns:a16="http://schemas.microsoft.com/office/drawing/2014/main" id="{3FC14A4C-7836-4BE4-B9E4-9C2E434640D6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7263;p43">
                  <a:extLst>
                    <a:ext uri="{FF2B5EF4-FFF2-40B4-BE49-F238E27FC236}">
                      <a16:creationId xmlns:a16="http://schemas.microsoft.com/office/drawing/2014/main" id="{9E09BD6F-C2FA-447C-9F32-B1CB1FBAE10C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Google Shape;7264;p43">
                  <a:extLst>
                    <a:ext uri="{FF2B5EF4-FFF2-40B4-BE49-F238E27FC236}">
                      <a16:creationId xmlns:a16="http://schemas.microsoft.com/office/drawing/2014/main" id="{63163D62-0ABC-45F4-A416-8575B8A1A63E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Google Shape;7265;p43">
                  <a:extLst>
                    <a:ext uri="{FF2B5EF4-FFF2-40B4-BE49-F238E27FC236}">
                      <a16:creationId xmlns:a16="http://schemas.microsoft.com/office/drawing/2014/main" id="{CC7E8AEC-9E06-4E24-AB2D-23EECE7F8E2E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Google Shape;7266;p43">
                  <a:extLst>
                    <a:ext uri="{FF2B5EF4-FFF2-40B4-BE49-F238E27FC236}">
                      <a16:creationId xmlns:a16="http://schemas.microsoft.com/office/drawing/2014/main" id="{A2A218A1-5C6A-4C8E-BC4E-E797BC8636EF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Google Shape;7267;p43">
                  <a:extLst>
                    <a:ext uri="{FF2B5EF4-FFF2-40B4-BE49-F238E27FC236}">
                      <a16:creationId xmlns:a16="http://schemas.microsoft.com/office/drawing/2014/main" id="{CC4FA8BA-F1B3-42E6-A2DE-D8011EA31938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7268;p43">
                  <a:extLst>
                    <a:ext uri="{FF2B5EF4-FFF2-40B4-BE49-F238E27FC236}">
                      <a16:creationId xmlns:a16="http://schemas.microsoft.com/office/drawing/2014/main" id="{DFAF9407-A599-4DF1-B324-ADF93E1478BA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7269;p43">
                  <a:extLst>
                    <a:ext uri="{FF2B5EF4-FFF2-40B4-BE49-F238E27FC236}">
                      <a16:creationId xmlns:a16="http://schemas.microsoft.com/office/drawing/2014/main" id="{907B03D6-A40A-4453-95C5-102311014A0D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7270;p43">
                  <a:extLst>
                    <a:ext uri="{FF2B5EF4-FFF2-40B4-BE49-F238E27FC236}">
                      <a16:creationId xmlns:a16="http://schemas.microsoft.com/office/drawing/2014/main" id="{F67C128A-DB83-4291-A6CA-BCACEDD97AF3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Google Shape;7271;p43">
                  <a:extLst>
                    <a:ext uri="{FF2B5EF4-FFF2-40B4-BE49-F238E27FC236}">
                      <a16:creationId xmlns:a16="http://schemas.microsoft.com/office/drawing/2014/main" id="{DC66E9BB-F985-4539-A0C7-91F716474C69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Google Shape;7272;p43">
                  <a:extLst>
                    <a:ext uri="{FF2B5EF4-FFF2-40B4-BE49-F238E27FC236}">
                      <a16:creationId xmlns:a16="http://schemas.microsoft.com/office/drawing/2014/main" id="{5A0F3DC5-21D5-4AC8-806D-A0DE7F872E24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Google Shape;7273;p43">
                  <a:extLst>
                    <a:ext uri="{FF2B5EF4-FFF2-40B4-BE49-F238E27FC236}">
                      <a16:creationId xmlns:a16="http://schemas.microsoft.com/office/drawing/2014/main" id="{1DF91C54-EA49-4923-ABA2-E974DCC5D9E4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Google Shape;7274;p43">
                  <a:extLst>
                    <a:ext uri="{FF2B5EF4-FFF2-40B4-BE49-F238E27FC236}">
                      <a16:creationId xmlns:a16="http://schemas.microsoft.com/office/drawing/2014/main" id="{1639BA65-4E37-441B-80A2-114A403D8ADF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Google Shape;7275;p43">
                  <a:extLst>
                    <a:ext uri="{FF2B5EF4-FFF2-40B4-BE49-F238E27FC236}">
                      <a16:creationId xmlns:a16="http://schemas.microsoft.com/office/drawing/2014/main" id="{8AC7F574-D0E1-47DF-ABFD-2F2F9DC8EC57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Google Shape;7276;p43">
                  <a:extLst>
                    <a:ext uri="{FF2B5EF4-FFF2-40B4-BE49-F238E27FC236}">
                      <a16:creationId xmlns:a16="http://schemas.microsoft.com/office/drawing/2014/main" id="{F1D3655E-BCE7-4DC3-A45B-47F48835F865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Google Shape;7277;p43">
                  <a:extLst>
                    <a:ext uri="{FF2B5EF4-FFF2-40B4-BE49-F238E27FC236}">
                      <a16:creationId xmlns:a16="http://schemas.microsoft.com/office/drawing/2014/main" id="{A6466B73-8EE8-49C0-87BB-B83E7BCE98EC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Google Shape;7278;p43">
                  <a:extLst>
                    <a:ext uri="{FF2B5EF4-FFF2-40B4-BE49-F238E27FC236}">
                      <a16:creationId xmlns:a16="http://schemas.microsoft.com/office/drawing/2014/main" id="{AB0F386A-E4B7-4C54-AA14-00CFEA01D85A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Google Shape;7279;p43">
                  <a:extLst>
                    <a:ext uri="{FF2B5EF4-FFF2-40B4-BE49-F238E27FC236}">
                      <a16:creationId xmlns:a16="http://schemas.microsoft.com/office/drawing/2014/main" id="{CBD54603-2D2A-4942-AD40-D838C45BDD41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Google Shape;7280;p43">
                  <a:extLst>
                    <a:ext uri="{FF2B5EF4-FFF2-40B4-BE49-F238E27FC236}">
                      <a16:creationId xmlns:a16="http://schemas.microsoft.com/office/drawing/2014/main" id="{21DC41E2-53DA-4D09-8A7C-6979EE7F81E5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Google Shape;7281;p43">
                  <a:extLst>
                    <a:ext uri="{FF2B5EF4-FFF2-40B4-BE49-F238E27FC236}">
                      <a16:creationId xmlns:a16="http://schemas.microsoft.com/office/drawing/2014/main" id="{074EC4D3-CA3F-4021-B82E-67EEC2D3BA25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Google Shape;7282;p43">
                  <a:extLst>
                    <a:ext uri="{FF2B5EF4-FFF2-40B4-BE49-F238E27FC236}">
                      <a16:creationId xmlns:a16="http://schemas.microsoft.com/office/drawing/2014/main" id="{CD0997C8-011B-4C65-8D74-7B1416EFBFC0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Google Shape;7283;p43">
                  <a:extLst>
                    <a:ext uri="{FF2B5EF4-FFF2-40B4-BE49-F238E27FC236}">
                      <a16:creationId xmlns:a16="http://schemas.microsoft.com/office/drawing/2014/main" id="{9790F165-8195-4D28-B6E0-C27D5E044C69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Google Shape;7284;p43">
                  <a:extLst>
                    <a:ext uri="{FF2B5EF4-FFF2-40B4-BE49-F238E27FC236}">
                      <a16:creationId xmlns:a16="http://schemas.microsoft.com/office/drawing/2014/main" id="{C625CA76-5243-4533-8CC9-B53A6184D878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Google Shape;7285;p43">
                  <a:extLst>
                    <a:ext uri="{FF2B5EF4-FFF2-40B4-BE49-F238E27FC236}">
                      <a16:creationId xmlns:a16="http://schemas.microsoft.com/office/drawing/2014/main" id="{DCA5D249-8922-412C-8D5F-6501908DEB25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Google Shape;7286;p43">
                  <a:extLst>
                    <a:ext uri="{FF2B5EF4-FFF2-40B4-BE49-F238E27FC236}">
                      <a16:creationId xmlns:a16="http://schemas.microsoft.com/office/drawing/2014/main" id="{EA1CCD73-DDC8-42BD-A2E0-BB709E93C585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Google Shape;7287;p43">
                  <a:extLst>
                    <a:ext uri="{FF2B5EF4-FFF2-40B4-BE49-F238E27FC236}">
                      <a16:creationId xmlns:a16="http://schemas.microsoft.com/office/drawing/2014/main" id="{0F68C1C8-E830-43C7-8254-55EA544E8FE0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Google Shape;7288;p43">
                  <a:extLst>
                    <a:ext uri="{FF2B5EF4-FFF2-40B4-BE49-F238E27FC236}">
                      <a16:creationId xmlns:a16="http://schemas.microsoft.com/office/drawing/2014/main" id="{1B64CD88-AD5F-4E56-966D-41A9EB413999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400">
                    <a:solidFill>
                      <a:srgbClr val="4B4D4B"/>
                    </a:solidFill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" name="图片 144" descr="卡通人物&#10;&#10;中度可信度描述已自动生成">
              <a:extLst>
                <a:ext uri="{FF2B5EF4-FFF2-40B4-BE49-F238E27FC236}">
                  <a16:creationId xmlns:a16="http://schemas.microsoft.com/office/drawing/2014/main" id="{53D44F1D-A980-4711-9A2E-227E05CDFA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840000">
              <a:off x="4146" y="1428"/>
              <a:ext cx="2991" cy="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254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F25DA98-A5A2-4A71-8BFE-444B024782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5" b="12449"/>
          <a:stretch/>
        </p:blipFill>
        <p:spPr>
          <a:xfrm>
            <a:off x="3668484" y="772884"/>
            <a:ext cx="8741229" cy="5991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4EA63-A364-44AD-BD8B-8D0651AA6DCB}"/>
              </a:ext>
            </a:extLst>
          </p:cNvPr>
          <p:cNvSpPr txBox="1"/>
          <p:nvPr/>
        </p:nvSpPr>
        <p:spPr>
          <a:xfrm>
            <a:off x="5238749" y="2663477"/>
            <a:ext cx="58429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>
                <a:solidFill>
                  <a:srgbClr val="FE7968"/>
                </a:solidFill>
                <a:latin typeface="UTM Guanine" panose="02040603050506020204" pitchFamily="18" charset="0"/>
                <a:cs typeface="Times New Roman" panose="02020603050405020304" pitchFamily="18" charset="0"/>
              </a:rPr>
              <a:t>3. Đặt câu với mỗi từ ngữ em vừa tìm được ở bài tập 2: </a:t>
            </a:r>
            <a:endParaRPr lang="en-US" sz="4800" b="1" dirty="0">
              <a:solidFill>
                <a:srgbClr val="FE7968"/>
              </a:solidFill>
              <a:latin typeface="UTM Guanin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A378DF5-BCFE-4F83-8414-F975901E4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" y="576941"/>
            <a:ext cx="4270268" cy="608951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D17E9E60-7547-495B-B039-8B30724BF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4"/>
          <a:stretch/>
        </p:blipFill>
        <p:spPr>
          <a:xfrm>
            <a:off x="9094163" y="55604"/>
            <a:ext cx="2988981" cy="35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图片 1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9AD6F7B-73BB-4E55-B860-2E4597D0AC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607"/>
          <a:stretch>
            <a:fillRect/>
          </a:stretch>
        </p:blipFill>
        <p:spPr>
          <a:xfrm>
            <a:off x="9112893" y="3027044"/>
            <a:ext cx="3070860" cy="3830955"/>
          </a:xfrm>
          <a:prstGeom prst="rect">
            <a:avLst/>
          </a:prstGeom>
        </p:spPr>
      </p:pic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44215" y="309716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3" name="组合 29">
            <a:extLst>
              <a:ext uri="{FF2B5EF4-FFF2-40B4-BE49-F238E27FC236}">
                <a16:creationId xmlns:a16="http://schemas.microsoft.com/office/drawing/2014/main" id="{7180209A-4B9F-4C2F-AB07-933DD4916F6D}"/>
              </a:ext>
            </a:extLst>
          </p:cNvPr>
          <p:cNvGrpSpPr/>
          <p:nvPr/>
        </p:nvGrpSpPr>
        <p:grpSpPr>
          <a:xfrm>
            <a:off x="17145" y="407690"/>
            <a:ext cx="11456670" cy="1516380"/>
            <a:chOff x="223" y="797"/>
            <a:chExt cx="18042" cy="2388"/>
          </a:xfrm>
        </p:grpSpPr>
        <p:grpSp>
          <p:nvGrpSpPr>
            <p:cNvPr id="25" name="组合 14">
              <a:extLst>
                <a:ext uri="{FF2B5EF4-FFF2-40B4-BE49-F238E27FC236}">
                  <a16:creationId xmlns:a16="http://schemas.microsoft.com/office/drawing/2014/main" id="{64CD1BA5-F339-4D16-8F71-86858B89804E}"/>
                </a:ext>
              </a:extLst>
            </p:cNvPr>
            <p:cNvGrpSpPr/>
            <p:nvPr/>
          </p:nvGrpSpPr>
          <p:grpSpPr>
            <a:xfrm>
              <a:off x="223" y="797"/>
              <a:ext cx="18042" cy="2388"/>
              <a:chOff x="950" y="566"/>
              <a:chExt cx="12143" cy="1607"/>
            </a:xfrm>
          </p:grpSpPr>
          <p:sp>
            <p:nvSpPr>
              <p:cNvPr id="36" name="Google Shape;7252;p43">
                <a:extLst>
                  <a:ext uri="{FF2B5EF4-FFF2-40B4-BE49-F238E27FC236}">
                    <a16:creationId xmlns:a16="http://schemas.microsoft.com/office/drawing/2014/main" id="{4D41BE21-ACC6-486B-8E4D-8BFBEF28304B}"/>
                  </a:ext>
                </a:extLst>
              </p:cNvPr>
              <p:cNvSpPr txBox="1"/>
              <p:nvPr/>
            </p:nvSpPr>
            <p:spPr>
              <a:xfrm>
                <a:off x="950" y="566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72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UTM Guanine" panose="02040603050506020204" pitchFamily="18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Ví dụ</a:t>
                </a:r>
              </a:p>
            </p:txBody>
          </p:sp>
          <p:grpSp>
            <p:nvGrpSpPr>
              <p:cNvPr id="37" name="Google Shape;7256;p43">
                <a:extLst>
                  <a:ext uri="{FF2B5EF4-FFF2-40B4-BE49-F238E27FC236}">
                    <a16:creationId xmlns:a16="http://schemas.microsoft.com/office/drawing/2014/main" id="{751A8A7B-8256-4067-A63B-FD14E81946D0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8" name="Google Shape;7257;p43">
                  <a:extLst>
                    <a:ext uri="{FF2B5EF4-FFF2-40B4-BE49-F238E27FC236}">
                      <a16:creationId xmlns:a16="http://schemas.microsoft.com/office/drawing/2014/main" id="{7ABBC38F-98BD-484F-B98C-7848E65F56F3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9" name="Google Shape;7258;p43">
                  <a:extLst>
                    <a:ext uri="{FF2B5EF4-FFF2-40B4-BE49-F238E27FC236}">
                      <a16:creationId xmlns:a16="http://schemas.microsoft.com/office/drawing/2014/main" id="{026CBC1A-D0E4-4F88-AD47-7ACC9B1B7B35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0" name="Google Shape;7259;p43">
                  <a:extLst>
                    <a:ext uri="{FF2B5EF4-FFF2-40B4-BE49-F238E27FC236}">
                      <a16:creationId xmlns:a16="http://schemas.microsoft.com/office/drawing/2014/main" id="{A498BBC7-A740-4E58-9592-00786B650DF5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1" name="Google Shape;7260;p43">
                  <a:extLst>
                    <a:ext uri="{FF2B5EF4-FFF2-40B4-BE49-F238E27FC236}">
                      <a16:creationId xmlns:a16="http://schemas.microsoft.com/office/drawing/2014/main" id="{65523801-6682-4549-A7DD-54E71DE92567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2" name="Google Shape;7261;p43">
                  <a:extLst>
                    <a:ext uri="{FF2B5EF4-FFF2-40B4-BE49-F238E27FC236}">
                      <a16:creationId xmlns:a16="http://schemas.microsoft.com/office/drawing/2014/main" id="{4E3CA496-B289-4C3C-8971-385FC1746D00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3" name="Google Shape;7262;p43">
                  <a:extLst>
                    <a:ext uri="{FF2B5EF4-FFF2-40B4-BE49-F238E27FC236}">
                      <a16:creationId xmlns:a16="http://schemas.microsoft.com/office/drawing/2014/main" id="{006C9D0F-F1F7-475A-A08A-5DD09146C7DF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4" name="Google Shape;7263;p43">
                  <a:extLst>
                    <a:ext uri="{FF2B5EF4-FFF2-40B4-BE49-F238E27FC236}">
                      <a16:creationId xmlns:a16="http://schemas.microsoft.com/office/drawing/2014/main" id="{B17AAF8E-7C15-4B1A-805F-83C170291C99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5" name="Google Shape;7264;p43">
                  <a:extLst>
                    <a:ext uri="{FF2B5EF4-FFF2-40B4-BE49-F238E27FC236}">
                      <a16:creationId xmlns:a16="http://schemas.microsoft.com/office/drawing/2014/main" id="{9B4F9030-D6A1-4E54-9682-E46977F59D3C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6" name="Google Shape;7265;p43">
                  <a:extLst>
                    <a:ext uri="{FF2B5EF4-FFF2-40B4-BE49-F238E27FC236}">
                      <a16:creationId xmlns:a16="http://schemas.microsoft.com/office/drawing/2014/main" id="{DEC7AA19-B1A0-45EB-BAD4-2FAED2C195EB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7" name="Google Shape;7266;p43">
                  <a:extLst>
                    <a:ext uri="{FF2B5EF4-FFF2-40B4-BE49-F238E27FC236}">
                      <a16:creationId xmlns:a16="http://schemas.microsoft.com/office/drawing/2014/main" id="{36574C74-DFF6-473D-BA6F-485F8595D373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8" name="Google Shape;7267;p43">
                  <a:extLst>
                    <a:ext uri="{FF2B5EF4-FFF2-40B4-BE49-F238E27FC236}">
                      <a16:creationId xmlns:a16="http://schemas.microsoft.com/office/drawing/2014/main" id="{DFC1A8EB-50B1-452E-A22A-9676DC276900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9" name="Google Shape;7268;p43">
                  <a:extLst>
                    <a:ext uri="{FF2B5EF4-FFF2-40B4-BE49-F238E27FC236}">
                      <a16:creationId xmlns:a16="http://schemas.microsoft.com/office/drawing/2014/main" id="{EA4BC9A0-827C-41C5-AC38-D705FC6C1E5B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0" name="Google Shape;7269;p43">
                  <a:extLst>
                    <a:ext uri="{FF2B5EF4-FFF2-40B4-BE49-F238E27FC236}">
                      <a16:creationId xmlns:a16="http://schemas.microsoft.com/office/drawing/2014/main" id="{67910696-06CB-4ED9-9BB9-FB3B7FDD949D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1" name="Google Shape;7270;p43">
                  <a:extLst>
                    <a:ext uri="{FF2B5EF4-FFF2-40B4-BE49-F238E27FC236}">
                      <a16:creationId xmlns:a16="http://schemas.microsoft.com/office/drawing/2014/main" id="{462A9925-06A1-4708-BC9B-46690523678A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2" name="Google Shape;7271;p43">
                  <a:extLst>
                    <a:ext uri="{FF2B5EF4-FFF2-40B4-BE49-F238E27FC236}">
                      <a16:creationId xmlns:a16="http://schemas.microsoft.com/office/drawing/2014/main" id="{5E220B55-9F33-4D1F-A9CD-9B0C8DF8331F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3" name="Google Shape;7272;p43">
                  <a:extLst>
                    <a:ext uri="{FF2B5EF4-FFF2-40B4-BE49-F238E27FC236}">
                      <a16:creationId xmlns:a16="http://schemas.microsoft.com/office/drawing/2014/main" id="{6B187122-D165-4AED-ACC7-3230C510A64F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4" name="Google Shape;7273;p43">
                  <a:extLst>
                    <a:ext uri="{FF2B5EF4-FFF2-40B4-BE49-F238E27FC236}">
                      <a16:creationId xmlns:a16="http://schemas.microsoft.com/office/drawing/2014/main" id="{FBD0BF8E-F820-4563-BE0C-F4A109FFE094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5" name="Google Shape;7274;p43">
                  <a:extLst>
                    <a:ext uri="{FF2B5EF4-FFF2-40B4-BE49-F238E27FC236}">
                      <a16:creationId xmlns:a16="http://schemas.microsoft.com/office/drawing/2014/main" id="{CA017B48-5680-4256-983D-B4FC15395395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6" name="Google Shape;7275;p43">
                  <a:extLst>
                    <a:ext uri="{FF2B5EF4-FFF2-40B4-BE49-F238E27FC236}">
                      <a16:creationId xmlns:a16="http://schemas.microsoft.com/office/drawing/2014/main" id="{FBA7DEFF-6702-49BA-B3A8-6B55E5AD0017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7" name="Google Shape;7276;p43">
                  <a:extLst>
                    <a:ext uri="{FF2B5EF4-FFF2-40B4-BE49-F238E27FC236}">
                      <a16:creationId xmlns:a16="http://schemas.microsoft.com/office/drawing/2014/main" id="{81108923-31E8-4976-ADCC-78604F834BF8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8" name="Google Shape;7277;p43">
                  <a:extLst>
                    <a:ext uri="{FF2B5EF4-FFF2-40B4-BE49-F238E27FC236}">
                      <a16:creationId xmlns:a16="http://schemas.microsoft.com/office/drawing/2014/main" id="{6242047F-FA2C-447A-9A35-5A48B6E0B597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9" name="Google Shape;7278;p43">
                  <a:extLst>
                    <a:ext uri="{FF2B5EF4-FFF2-40B4-BE49-F238E27FC236}">
                      <a16:creationId xmlns:a16="http://schemas.microsoft.com/office/drawing/2014/main" id="{594B16AA-EFCE-4429-9C95-EC4947E131EB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0" name="Google Shape;7279;p43">
                  <a:extLst>
                    <a:ext uri="{FF2B5EF4-FFF2-40B4-BE49-F238E27FC236}">
                      <a16:creationId xmlns:a16="http://schemas.microsoft.com/office/drawing/2014/main" id="{DFE1E404-1302-4629-B4B9-446A68E85DF2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1" name="Google Shape;7280;p43">
                  <a:extLst>
                    <a:ext uri="{FF2B5EF4-FFF2-40B4-BE49-F238E27FC236}">
                      <a16:creationId xmlns:a16="http://schemas.microsoft.com/office/drawing/2014/main" id="{B9ACF462-40E7-492F-BFCF-6D21F490776E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2" name="Google Shape;7281;p43">
                  <a:extLst>
                    <a:ext uri="{FF2B5EF4-FFF2-40B4-BE49-F238E27FC236}">
                      <a16:creationId xmlns:a16="http://schemas.microsoft.com/office/drawing/2014/main" id="{D3A00FCD-D5E2-466E-A4BB-E4820F3D7A0E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3" name="Google Shape;7282;p43">
                  <a:extLst>
                    <a:ext uri="{FF2B5EF4-FFF2-40B4-BE49-F238E27FC236}">
                      <a16:creationId xmlns:a16="http://schemas.microsoft.com/office/drawing/2014/main" id="{700A3F1A-3586-41B7-B6BB-CB4996295D00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4" name="Google Shape;7283;p43">
                  <a:extLst>
                    <a:ext uri="{FF2B5EF4-FFF2-40B4-BE49-F238E27FC236}">
                      <a16:creationId xmlns:a16="http://schemas.microsoft.com/office/drawing/2014/main" id="{56BB947C-DB8E-4734-A1B0-9E2EEEE07040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5" name="Google Shape;7284;p43">
                  <a:extLst>
                    <a:ext uri="{FF2B5EF4-FFF2-40B4-BE49-F238E27FC236}">
                      <a16:creationId xmlns:a16="http://schemas.microsoft.com/office/drawing/2014/main" id="{2D988DCA-3C0C-40EF-A2EB-C761A52F9E15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6" name="Google Shape;7285;p43">
                  <a:extLst>
                    <a:ext uri="{FF2B5EF4-FFF2-40B4-BE49-F238E27FC236}">
                      <a16:creationId xmlns:a16="http://schemas.microsoft.com/office/drawing/2014/main" id="{082028A2-53A9-4711-934D-3FB9AFDCF05D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7" name="Google Shape;7286;p43">
                  <a:extLst>
                    <a:ext uri="{FF2B5EF4-FFF2-40B4-BE49-F238E27FC236}">
                      <a16:creationId xmlns:a16="http://schemas.microsoft.com/office/drawing/2014/main" id="{B2A63036-208B-4E46-AC14-96778FC01034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8" name="Google Shape;7287;p43">
                  <a:extLst>
                    <a:ext uri="{FF2B5EF4-FFF2-40B4-BE49-F238E27FC236}">
                      <a16:creationId xmlns:a16="http://schemas.microsoft.com/office/drawing/2014/main" id="{53402E39-0A7D-4AD0-82B8-24B4B6613E32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9" name="Google Shape;7288;p43">
                  <a:extLst>
                    <a:ext uri="{FF2B5EF4-FFF2-40B4-BE49-F238E27FC236}">
                      <a16:creationId xmlns:a16="http://schemas.microsoft.com/office/drawing/2014/main" id="{E548DDA8-936F-4900-B5B0-6F452405E11F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7" name="组合 143">
              <a:extLst>
                <a:ext uri="{FF2B5EF4-FFF2-40B4-BE49-F238E27FC236}">
                  <a16:creationId xmlns:a16="http://schemas.microsoft.com/office/drawing/2014/main" id="{1D8D521D-8497-439C-B0CC-C486619E2F2B}"/>
                </a:ext>
              </a:extLst>
            </p:cNvPr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34" name="图片 144" descr="卡通人物&#10;&#10;中度可信度描述已自动生成">
                <a:extLst>
                  <a:ext uri="{FF2B5EF4-FFF2-40B4-BE49-F238E27FC236}">
                    <a16:creationId xmlns:a16="http://schemas.microsoft.com/office/drawing/2014/main" id="{6BE77E66-358E-4432-828C-E0EA693C6C2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35" name="图片 145" descr="卡通人物&#10;&#10;中度可信度描述已自动生成">
                <a:extLst>
                  <a:ext uri="{FF2B5EF4-FFF2-40B4-BE49-F238E27FC236}">
                    <a16:creationId xmlns:a16="http://schemas.microsoft.com/office/drawing/2014/main" id="{6EDA7321-B189-467F-B228-A65CB90CF3E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sp>
        <p:nvSpPr>
          <p:cNvPr id="70" name="Text Box 3">
            <a:extLst>
              <a:ext uri="{FF2B5EF4-FFF2-40B4-BE49-F238E27FC236}">
                <a16:creationId xmlns:a16="http://schemas.microsoft.com/office/drawing/2014/main" id="{F8165584-0AB2-4C69-9603-E91B1A99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4" y="2365268"/>
            <a:ext cx="11238271" cy="707886"/>
          </a:xfrm>
          <a:prstGeom prst="rect">
            <a:avLst/>
          </a:prstGeom>
          <a:solidFill>
            <a:srgbClr val="94DA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Phan-xi-păng là đỉnh núi </a:t>
            </a:r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nhất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993073B1-6E10-48A4-90E6-24185FD9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5" y="3604864"/>
            <a:ext cx="11238270" cy="707886"/>
          </a:xfrm>
          <a:prstGeom prst="rect">
            <a:avLst/>
          </a:prstGeom>
          <a:solidFill>
            <a:srgbClr val="CAF7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giải được bài toán khó.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0BF1CE0D-2A24-49FA-BF39-3171AD14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4" y="4838316"/>
            <a:ext cx="11238270" cy="707886"/>
          </a:xfrm>
          <a:prstGeom prst="rect">
            <a:avLst/>
          </a:prstGeom>
          <a:solidFill>
            <a:srgbClr val="F6DFE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cờ </a:t>
            </a:r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thắm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tung bay trong gió.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图片 1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9AD6F7B-73BB-4E55-B860-2E4597D0AC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607"/>
          <a:stretch>
            <a:fillRect/>
          </a:stretch>
        </p:blipFill>
        <p:spPr>
          <a:xfrm>
            <a:off x="9112893" y="3027044"/>
            <a:ext cx="3070860" cy="3830955"/>
          </a:xfrm>
          <a:prstGeom prst="rect">
            <a:avLst/>
          </a:prstGeom>
        </p:spPr>
      </p:pic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44215" y="309716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3" name="组合 29">
            <a:extLst>
              <a:ext uri="{FF2B5EF4-FFF2-40B4-BE49-F238E27FC236}">
                <a16:creationId xmlns:a16="http://schemas.microsoft.com/office/drawing/2014/main" id="{7180209A-4B9F-4C2F-AB07-933DD4916F6D}"/>
              </a:ext>
            </a:extLst>
          </p:cNvPr>
          <p:cNvGrpSpPr/>
          <p:nvPr/>
        </p:nvGrpSpPr>
        <p:grpSpPr>
          <a:xfrm>
            <a:off x="17145" y="407690"/>
            <a:ext cx="11456670" cy="1516380"/>
            <a:chOff x="223" y="797"/>
            <a:chExt cx="18042" cy="2388"/>
          </a:xfrm>
        </p:grpSpPr>
        <p:grpSp>
          <p:nvGrpSpPr>
            <p:cNvPr id="25" name="组合 14">
              <a:extLst>
                <a:ext uri="{FF2B5EF4-FFF2-40B4-BE49-F238E27FC236}">
                  <a16:creationId xmlns:a16="http://schemas.microsoft.com/office/drawing/2014/main" id="{64CD1BA5-F339-4D16-8F71-86858B89804E}"/>
                </a:ext>
              </a:extLst>
            </p:cNvPr>
            <p:cNvGrpSpPr/>
            <p:nvPr/>
          </p:nvGrpSpPr>
          <p:grpSpPr>
            <a:xfrm>
              <a:off x="223" y="797"/>
              <a:ext cx="18042" cy="2388"/>
              <a:chOff x="950" y="566"/>
              <a:chExt cx="12143" cy="1607"/>
            </a:xfrm>
          </p:grpSpPr>
          <p:sp>
            <p:nvSpPr>
              <p:cNvPr id="36" name="Google Shape;7252;p43">
                <a:extLst>
                  <a:ext uri="{FF2B5EF4-FFF2-40B4-BE49-F238E27FC236}">
                    <a16:creationId xmlns:a16="http://schemas.microsoft.com/office/drawing/2014/main" id="{4D41BE21-ACC6-486B-8E4D-8BFBEF28304B}"/>
                  </a:ext>
                </a:extLst>
              </p:cNvPr>
              <p:cNvSpPr txBox="1"/>
              <p:nvPr/>
            </p:nvSpPr>
            <p:spPr>
              <a:xfrm>
                <a:off x="950" y="566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720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UTM Guanine" panose="02040603050506020204" pitchFamily="18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Dặn dò</a:t>
                </a:r>
              </a:p>
            </p:txBody>
          </p:sp>
          <p:grpSp>
            <p:nvGrpSpPr>
              <p:cNvPr id="37" name="Google Shape;7256;p43">
                <a:extLst>
                  <a:ext uri="{FF2B5EF4-FFF2-40B4-BE49-F238E27FC236}">
                    <a16:creationId xmlns:a16="http://schemas.microsoft.com/office/drawing/2014/main" id="{751A8A7B-8256-4067-A63B-FD14E81946D0}"/>
                  </a:ext>
                </a:extLst>
              </p:cNvPr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8" name="Google Shape;7257;p43">
                  <a:extLst>
                    <a:ext uri="{FF2B5EF4-FFF2-40B4-BE49-F238E27FC236}">
                      <a16:creationId xmlns:a16="http://schemas.microsoft.com/office/drawing/2014/main" id="{7ABBC38F-98BD-484F-B98C-7848E65F56F3}"/>
                    </a:ext>
                  </a:extLst>
                </p:cNvPr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9" name="Google Shape;7258;p43">
                  <a:extLst>
                    <a:ext uri="{FF2B5EF4-FFF2-40B4-BE49-F238E27FC236}">
                      <a16:creationId xmlns:a16="http://schemas.microsoft.com/office/drawing/2014/main" id="{026CBC1A-D0E4-4F88-AD47-7ACC9B1B7B35}"/>
                    </a:ext>
                  </a:extLst>
                </p:cNvPr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0" name="Google Shape;7259;p43">
                  <a:extLst>
                    <a:ext uri="{FF2B5EF4-FFF2-40B4-BE49-F238E27FC236}">
                      <a16:creationId xmlns:a16="http://schemas.microsoft.com/office/drawing/2014/main" id="{A498BBC7-A740-4E58-9592-00786B650DF5}"/>
                    </a:ext>
                  </a:extLst>
                </p:cNvPr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1" name="Google Shape;7260;p43">
                  <a:extLst>
                    <a:ext uri="{FF2B5EF4-FFF2-40B4-BE49-F238E27FC236}">
                      <a16:creationId xmlns:a16="http://schemas.microsoft.com/office/drawing/2014/main" id="{65523801-6682-4549-A7DD-54E71DE92567}"/>
                    </a:ext>
                  </a:extLst>
                </p:cNvPr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2" name="Google Shape;7261;p43">
                  <a:extLst>
                    <a:ext uri="{FF2B5EF4-FFF2-40B4-BE49-F238E27FC236}">
                      <a16:creationId xmlns:a16="http://schemas.microsoft.com/office/drawing/2014/main" id="{4E3CA496-B289-4C3C-8971-385FC1746D00}"/>
                    </a:ext>
                  </a:extLst>
                </p:cNvPr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3" name="Google Shape;7262;p43">
                  <a:extLst>
                    <a:ext uri="{FF2B5EF4-FFF2-40B4-BE49-F238E27FC236}">
                      <a16:creationId xmlns:a16="http://schemas.microsoft.com/office/drawing/2014/main" id="{006C9D0F-F1F7-475A-A08A-5DD09146C7DF}"/>
                    </a:ext>
                  </a:extLst>
                </p:cNvPr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4" name="Google Shape;7263;p43">
                  <a:extLst>
                    <a:ext uri="{FF2B5EF4-FFF2-40B4-BE49-F238E27FC236}">
                      <a16:creationId xmlns:a16="http://schemas.microsoft.com/office/drawing/2014/main" id="{B17AAF8E-7C15-4B1A-805F-83C170291C99}"/>
                    </a:ext>
                  </a:extLst>
                </p:cNvPr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5" name="Google Shape;7264;p43">
                  <a:extLst>
                    <a:ext uri="{FF2B5EF4-FFF2-40B4-BE49-F238E27FC236}">
                      <a16:creationId xmlns:a16="http://schemas.microsoft.com/office/drawing/2014/main" id="{9B4F9030-D6A1-4E54-9682-E46977F59D3C}"/>
                    </a:ext>
                  </a:extLst>
                </p:cNvPr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6" name="Google Shape;7265;p43">
                  <a:extLst>
                    <a:ext uri="{FF2B5EF4-FFF2-40B4-BE49-F238E27FC236}">
                      <a16:creationId xmlns:a16="http://schemas.microsoft.com/office/drawing/2014/main" id="{DEC7AA19-B1A0-45EB-BAD4-2FAED2C195EB}"/>
                    </a:ext>
                  </a:extLst>
                </p:cNvPr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7" name="Google Shape;7266;p43">
                  <a:extLst>
                    <a:ext uri="{FF2B5EF4-FFF2-40B4-BE49-F238E27FC236}">
                      <a16:creationId xmlns:a16="http://schemas.microsoft.com/office/drawing/2014/main" id="{36574C74-DFF6-473D-BA6F-485F8595D373}"/>
                    </a:ext>
                  </a:extLst>
                </p:cNvPr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8" name="Google Shape;7267;p43">
                  <a:extLst>
                    <a:ext uri="{FF2B5EF4-FFF2-40B4-BE49-F238E27FC236}">
                      <a16:creationId xmlns:a16="http://schemas.microsoft.com/office/drawing/2014/main" id="{DFC1A8EB-50B1-452E-A22A-9676DC276900}"/>
                    </a:ext>
                  </a:extLst>
                </p:cNvPr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49" name="Google Shape;7268;p43">
                  <a:extLst>
                    <a:ext uri="{FF2B5EF4-FFF2-40B4-BE49-F238E27FC236}">
                      <a16:creationId xmlns:a16="http://schemas.microsoft.com/office/drawing/2014/main" id="{EA4BC9A0-827C-41C5-AC38-D705FC6C1E5B}"/>
                    </a:ext>
                  </a:extLst>
                </p:cNvPr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0" name="Google Shape;7269;p43">
                  <a:extLst>
                    <a:ext uri="{FF2B5EF4-FFF2-40B4-BE49-F238E27FC236}">
                      <a16:creationId xmlns:a16="http://schemas.microsoft.com/office/drawing/2014/main" id="{67910696-06CB-4ED9-9BB9-FB3B7FDD949D}"/>
                    </a:ext>
                  </a:extLst>
                </p:cNvPr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1" name="Google Shape;7270;p43">
                  <a:extLst>
                    <a:ext uri="{FF2B5EF4-FFF2-40B4-BE49-F238E27FC236}">
                      <a16:creationId xmlns:a16="http://schemas.microsoft.com/office/drawing/2014/main" id="{462A9925-06A1-4708-BC9B-46690523678A}"/>
                    </a:ext>
                  </a:extLst>
                </p:cNvPr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2" name="Google Shape;7271;p43">
                  <a:extLst>
                    <a:ext uri="{FF2B5EF4-FFF2-40B4-BE49-F238E27FC236}">
                      <a16:creationId xmlns:a16="http://schemas.microsoft.com/office/drawing/2014/main" id="{5E220B55-9F33-4D1F-A9CD-9B0C8DF8331F}"/>
                    </a:ext>
                  </a:extLst>
                </p:cNvPr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3" name="Google Shape;7272;p43">
                  <a:extLst>
                    <a:ext uri="{FF2B5EF4-FFF2-40B4-BE49-F238E27FC236}">
                      <a16:creationId xmlns:a16="http://schemas.microsoft.com/office/drawing/2014/main" id="{6B187122-D165-4AED-ACC7-3230C510A64F}"/>
                    </a:ext>
                  </a:extLst>
                </p:cNvPr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4" name="Google Shape;7273;p43">
                  <a:extLst>
                    <a:ext uri="{FF2B5EF4-FFF2-40B4-BE49-F238E27FC236}">
                      <a16:creationId xmlns:a16="http://schemas.microsoft.com/office/drawing/2014/main" id="{FBD0BF8E-F820-4563-BE0C-F4A109FFE094}"/>
                    </a:ext>
                  </a:extLst>
                </p:cNvPr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5" name="Google Shape;7274;p43">
                  <a:extLst>
                    <a:ext uri="{FF2B5EF4-FFF2-40B4-BE49-F238E27FC236}">
                      <a16:creationId xmlns:a16="http://schemas.microsoft.com/office/drawing/2014/main" id="{CA017B48-5680-4256-983D-B4FC15395395}"/>
                    </a:ext>
                  </a:extLst>
                </p:cNvPr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6" name="Google Shape;7275;p43">
                  <a:extLst>
                    <a:ext uri="{FF2B5EF4-FFF2-40B4-BE49-F238E27FC236}">
                      <a16:creationId xmlns:a16="http://schemas.microsoft.com/office/drawing/2014/main" id="{FBA7DEFF-6702-49BA-B3A8-6B55E5AD0017}"/>
                    </a:ext>
                  </a:extLst>
                </p:cNvPr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7" name="Google Shape;7276;p43">
                  <a:extLst>
                    <a:ext uri="{FF2B5EF4-FFF2-40B4-BE49-F238E27FC236}">
                      <a16:creationId xmlns:a16="http://schemas.microsoft.com/office/drawing/2014/main" id="{81108923-31E8-4976-ADCC-78604F834BF8}"/>
                    </a:ext>
                  </a:extLst>
                </p:cNvPr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8" name="Google Shape;7277;p43">
                  <a:extLst>
                    <a:ext uri="{FF2B5EF4-FFF2-40B4-BE49-F238E27FC236}">
                      <a16:creationId xmlns:a16="http://schemas.microsoft.com/office/drawing/2014/main" id="{6242047F-FA2C-447A-9A35-5A48B6E0B597}"/>
                    </a:ext>
                  </a:extLst>
                </p:cNvPr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59" name="Google Shape;7278;p43">
                  <a:extLst>
                    <a:ext uri="{FF2B5EF4-FFF2-40B4-BE49-F238E27FC236}">
                      <a16:creationId xmlns:a16="http://schemas.microsoft.com/office/drawing/2014/main" id="{594B16AA-EFCE-4429-9C95-EC4947E131EB}"/>
                    </a:ext>
                  </a:extLst>
                </p:cNvPr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0" name="Google Shape;7279;p43">
                  <a:extLst>
                    <a:ext uri="{FF2B5EF4-FFF2-40B4-BE49-F238E27FC236}">
                      <a16:creationId xmlns:a16="http://schemas.microsoft.com/office/drawing/2014/main" id="{DFE1E404-1302-4629-B4B9-446A68E85DF2}"/>
                    </a:ext>
                  </a:extLst>
                </p:cNvPr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1" name="Google Shape;7280;p43">
                  <a:extLst>
                    <a:ext uri="{FF2B5EF4-FFF2-40B4-BE49-F238E27FC236}">
                      <a16:creationId xmlns:a16="http://schemas.microsoft.com/office/drawing/2014/main" id="{B9ACF462-40E7-492F-BFCF-6D21F490776E}"/>
                    </a:ext>
                  </a:extLst>
                </p:cNvPr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2" name="Google Shape;7281;p43">
                  <a:extLst>
                    <a:ext uri="{FF2B5EF4-FFF2-40B4-BE49-F238E27FC236}">
                      <a16:creationId xmlns:a16="http://schemas.microsoft.com/office/drawing/2014/main" id="{D3A00FCD-D5E2-466E-A4BB-E4820F3D7A0E}"/>
                    </a:ext>
                  </a:extLst>
                </p:cNvPr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3" name="Google Shape;7282;p43">
                  <a:extLst>
                    <a:ext uri="{FF2B5EF4-FFF2-40B4-BE49-F238E27FC236}">
                      <a16:creationId xmlns:a16="http://schemas.microsoft.com/office/drawing/2014/main" id="{700A3F1A-3586-41B7-B6BB-CB4996295D00}"/>
                    </a:ext>
                  </a:extLst>
                </p:cNvPr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4" name="Google Shape;7283;p43">
                  <a:extLst>
                    <a:ext uri="{FF2B5EF4-FFF2-40B4-BE49-F238E27FC236}">
                      <a16:creationId xmlns:a16="http://schemas.microsoft.com/office/drawing/2014/main" id="{56BB947C-DB8E-4734-A1B0-9E2EEEE07040}"/>
                    </a:ext>
                  </a:extLst>
                </p:cNvPr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5" name="Google Shape;7284;p43">
                  <a:extLst>
                    <a:ext uri="{FF2B5EF4-FFF2-40B4-BE49-F238E27FC236}">
                      <a16:creationId xmlns:a16="http://schemas.microsoft.com/office/drawing/2014/main" id="{2D988DCA-3C0C-40EF-A2EB-C761A52F9E15}"/>
                    </a:ext>
                  </a:extLst>
                </p:cNvPr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6" name="Google Shape;7285;p43">
                  <a:extLst>
                    <a:ext uri="{FF2B5EF4-FFF2-40B4-BE49-F238E27FC236}">
                      <a16:creationId xmlns:a16="http://schemas.microsoft.com/office/drawing/2014/main" id="{082028A2-53A9-4711-934D-3FB9AFDCF05D}"/>
                    </a:ext>
                  </a:extLst>
                </p:cNvPr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7" name="Google Shape;7286;p43">
                  <a:extLst>
                    <a:ext uri="{FF2B5EF4-FFF2-40B4-BE49-F238E27FC236}">
                      <a16:creationId xmlns:a16="http://schemas.microsoft.com/office/drawing/2014/main" id="{B2A63036-208B-4E46-AC14-96778FC01034}"/>
                    </a:ext>
                  </a:extLst>
                </p:cNvPr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8" name="Google Shape;7287;p43">
                  <a:extLst>
                    <a:ext uri="{FF2B5EF4-FFF2-40B4-BE49-F238E27FC236}">
                      <a16:creationId xmlns:a16="http://schemas.microsoft.com/office/drawing/2014/main" id="{53402E39-0A7D-4AD0-82B8-24B4B6613E32}"/>
                    </a:ext>
                  </a:extLst>
                </p:cNvPr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69" name="Google Shape;7288;p43">
                  <a:extLst>
                    <a:ext uri="{FF2B5EF4-FFF2-40B4-BE49-F238E27FC236}">
                      <a16:creationId xmlns:a16="http://schemas.microsoft.com/office/drawing/2014/main" id="{E548DDA8-936F-4900-B5B0-6F452405E11F}"/>
                    </a:ext>
                  </a:extLst>
                </p:cNvPr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7" name="组合 143">
              <a:extLst>
                <a:ext uri="{FF2B5EF4-FFF2-40B4-BE49-F238E27FC236}">
                  <a16:creationId xmlns:a16="http://schemas.microsoft.com/office/drawing/2014/main" id="{1D8D521D-8497-439C-B0CC-C486619E2F2B}"/>
                </a:ext>
              </a:extLst>
            </p:cNvPr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34" name="图片 144" descr="卡通人物&#10;&#10;中度可信度描述已自动生成">
                <a:extLst>
                  <a:ext uri="{FF2B5EF4-FFF2-40B4-BE49-F238E27FC236}">
                    <a16:creationId xmlns:a16="http://schemas.microsoft.com/office/drawing/2014/main" id="{6BE77E66-358E-4432-828C-E0EA693C6C2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35" name="图片 145" descr="卡通人物&#10;&#10;中度可信度描述已自动生成">
                <a:extLst>
                  <a:ext uri="{FF2B5EF4-FFF2-40B4-BE49-F238E27FC236}">
                    <a16:creationId xmlns:a16="http://schemas.microsoft.com/office/drawing/2014/main" id="{6EDA7321-B189-467F-B228-A65CB90CF3E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sp>
        <p:nvSpPr>
          <p:cNvPr id="70" name="Text Box 3">
            <a:extLst>
              <a:ext uri="{FF2B5EF4-FFF2-40B4-BE49-F238E27FC236}">
                <a16:creationId xmlns:a16="http://schemas.microsoft.com/office/drawing/2014/main" id="{F8165584-0AB2-4C69-9603-E91B1A99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3" y="2365268"/>
            <a:ext cx="11238272" cy="707886"/>
          </a:xfrm>
          <a:prstGeom prst="rect">
            <a:avLst/>
          </a:prstGeom>
          <a:solidFill>
            <a:srgbClr val="94DA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vào vở BT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993073B1-6E10-48A4-90E6-24185FD9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15" y="3604864"/>
            <a:ext cx="11238270" cy="707886"/>
          </a:xfrm>
          <a:prstGeom prst="rect">
            <a:avLst/>
          </a:prstGeom>
          <a:solidFill>
            <a:srgbClr val="CAF7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tiếp theo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EC4C8233-9711-497B-BA39-DC9D651FF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29" y="4421179"/>
            <a:ext cx="2071421" cy="24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图片 1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9AD6F7B-73BB-4E55-B860-2E4597D0AC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607"/>
          <a:stretch>
            <a:fillRect/>
          </a:stretch>
        </p:blipFill>
        <p:spPr>
          <a:xfrm>
            <a:off x="9112893" y="3027044"/>
            <a:ext cx="3070860" cy="3830955"/>
          </a:xfrm>
          <a:prstGeom prst="rect">
            <a:avLst/>
          </a:prstGeom>
        </p:spPr>
      </p:pic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44215" y="309716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408DF9F5-6E88-4CB6-BF2F-81464241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6" y="1919868"/>
            <a:ext cx="449699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Đặc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của các sự vật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miêu tả trong những câu sau khác nhau nh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  </a:t>
            </a:r>
          </a:p>
        </p:txBody>
      </p:sp>
      <p:pic>
        <p:nvPicPr>
          <p:cNvPr id="21" name="Google Shape;7249;p43">
            <a:extLst>
              <a:ext uri="{FF2B5EF4-FFF2-40B4-BE49-F238E27FC236}">
                <a16:creationId xmlns:a16="http://schemas.microsoft.com/office/drawing/2014/main" id="{B1A4F2A2-BFB4-47CE-9294-C825FB56907C}"/>
              </a:ext>
            </a:extLst>
          </p:cNvPr>
          <p:cNvPicPr preferRelativeResize="0"/>
          <p:nvPr/>
        </p:nvPicPr>
        <p:blipFill>
          <a:blip r:embed="rId7">
            <a:alphaModFix amt="62000"/>
          </a:blip>
          <a:stretch>
            <a:fillRect/>
          </a:stretch>
        </p:blipFill>
        <p:spPr>
          <a:xfrm rot="20188073">
            <a:off x="1570122" y="413698"/>
            <a:ext cx="3184366" cy="158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251;p43">
            <a:extLst>
              <a:ext uri="{FF2B5EF4-FFF2-40B4-BE49-F238E27FC236}">
                <a16:creationId xmlns:a16="http://schemas.microsoft.com/office/drawing/2014/main" id="{F273A2B7-9E63-402A-BCD2-89AE8DA389C2}"/>
              </a:ext>
            </a:extLst>
          </p:cNvPr>
          <p:cNvPicPr preferRelativeResize="0"/>
          <p:nvPr/>
        </p:nvPicPr>
        <p:blipFill>
          <a:blip r:embed="rId8">
            <a:alphaModFix amt="62000"/>
            <a:grayscl/>
          </a:blip>
          <a:stretch>
            <a:fillRect/>
          </a:stretch>
        </p:blipFill>
        <p:spPr>
          <a:xfrm rot="20188073">
            <a:off x="1638887" y="4868487"/>
            <a:ext cx="3083110" cy="1532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BA3C6F8-DC1A-469F-B820-8969BB03CE5A}"/>
              </a:ext>
            </a:extLst>
          </p:cNvPr>
          <p:cNvGrpSpPr/>
          <p:nvPr/>
        </p:nvGrpSpPr>
        <p:grpSpPr>
          <a:xfrm>
            <a:off x="5143337" y="467591"/>
            <a:ext cx="7891894" cy="1934917"/>
            <a:chOff x="5143337" y="467591"/>
            <a:chExt cx="7891894" cy="193491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4059AB-F930-4298-9F44-AC769DEB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410"/>
            <a:stretch/>
          </p:blipFill>
          <p:spPr>
            <a:xfrm>
              <a:off x="5730210" y="467591"/>
              <a:ext cx="5735102" cy="193491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8282B-1A96-4E27-9CCC-4ACC0989835A}"/>
                </a:ext>
              </a:extLst>
            </p:cNvPr>
            <p:cNvSpPr txBox="1"/>
            <p:nvPr/>
          </p:nvSpPr>
          <p:spPr>
            <a:xfrm>
              <a:off x="5143337" y="1118433"/>
              <a:ext cx="7891894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Tờ giấy này 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96657-FAA5-4B2D-A4EE-1F4B04F6E2DD}"/>
              </a:ext>
            </a:extLst>
          </p:cNvPr>
          <p:cNvGrpSpPr/>
          <p:nvPr/>
        </p:nvGrpSpPr>
        <p:grpSpPr>
          <a:xfrm>
            <a:off x="5607021" y="2416272"/>
            <a:ext cx="6730321" cy="1934917"/>
            <a:chOff x="5607021" y="2416272"/>
            <a:chExt cx="6730321" cy="1934917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68A1B335-A4B8-4A51-9516-66154EF2D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4" t="34015" r="-1174" b="32395"/>
            <a:stretch/>
          </p:blipFill>
          <p:spPr>
            <a:xfrm>
              <a:off x="5607021" y="2416272"/>
              <a:ext cx="5909377" cy="19349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98CD62-BF9E-462D-9E7D-82A6A19BB9DC}"/>
                </a:ext>
              </a:extLst>
            </p:cNvPr>
            <p:cNvSpPr txBox="1"/>
            <p:nvPr/>
          </p:nvSpPr>
          <p:spPr>
            <a:xfrm>
              <a:off x="5841226" y="3181751"/>
              <a:ext cx="649611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Tờ giấy này </a:t>
              </a: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trắng.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4CE48E-74C1-4D33-80E2-3F6F00BBB60E}"/>
              </a:ext>
            </a:extLst>
          </p:cNvPr>
          <p:cNvGrpSpPr/>
          <p:nvPr/>
        </p:nvGrpSpPr>
        <p:grpSpPr>
          <a:xfrm>
            <a:off x="5601512" y="4389893"/>
            <a:ext cx="5858291" cy="1934917"/>
            <a:chOff x="5609240" y="4454062"/>
            <a:chExt cx="5858291" cy="1934917"/>
          </a:xfrm>
        </p:grpSpPr>
        <p:pic>
          <p:nvPicPr>
            <p:cNvPr id="30" name="图片 3">
              <a:extLst>
                <a:ext uri="{FF2B5EF4-FFF2-40B4-BE49-F238E27FC236}">
                  <a16:creationId xmlns:a16="http://schemas.microsoft.com/office/drawing/2014/main" id="{1B2C1304-C937-4826-9098-F8D1EB25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6" t="69592" r="-662" b="-3182"/>
            <a:stretch/>
          </p:blipFill>
          <p:spPr>
            <a:xfrm>
              <a:off x="5609240" y="4454062"/>
              <a:ext cx="5858291" cy="19349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8F7A05-1566-4818-9A38-CA51597403B1}"/>
                </a:ext>
              </a:extLst>
            </p:cNvPr>
            <p:cNvSpPr txBox="1"/>
            <p:nvPr/>
          </p:nvSpPr>
          <p:spPr>
            <a:xfrm>
              <a:off x="5953170" y="5203675"/>
              <a:ext cx="521708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Tờ giấy này </a:t>
              </a:r>
              <a:r>
                <a:rPr lang="en-US" sz="3600" b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 tinh.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0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8244" y="-552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68" y="363946"/>
            <a:ext cx="7945011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3085652" y="467905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3689" y="1921688"/>
            <a:ext cx="7089775" cy="2554545"/>
          </a:xfrm>
          <a:prstGeom prst="rect">
            <a:avLst/>
          </a:prstGeom>
          <a:noFill/>
        </p:spPr>
        <p:txBody>
          <a:bodyPr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defRPr/>
            </a:pPr>
            <a:r>
              <a:rPr lang="en-US" altLang="zh-CN" sz="8000" b="1" spc="-300" noProof="1">
                <a:solidFill>
                  <a:srgbClr val="C08FF8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CHÚC </a:t>
            </a:r>
            <a:r>
              <a:rPr lang="en-US" altLang="zh-CN" sz="8000" b="1" spc="-300" noProof="1">
                <a:solidFill>
                  <a:srgbClr val="70E9D7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EM</a:t>
            </a:r>
            <a:r>
              <a:rPr lang="en-US" altLang="zh-CN" sz="8000" b="1" spc="-300" noProof="1">
                <a:solidFill>
                  <a:srgbClr val="C08FF8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8000" b="1" spc="-300" noProof="1">
                <a:solidFill>
                  <a:srgbClr val="F486C5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HỌC</a:t>
            </a:r>
            <a:r>
              <a:rPr lang="en-US" altLang="zh-CN" sz="8000" b="1" spc="-300" noProof="1">
                <a:solidFill>
                  <a:srgbClr val="C08FF8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8000" b="1" spc="-300" noProof="1">
                <a:solidFill>
                  <a:srgbClr val="F4E4B3"/>
                </a:solidFill>
                <a:effectLst>
                  <a:outerShdw blurRad="50800" dist="76200" dir="2700000" algn="tl">
                    <a:schemeClr val="tx1"/>
                  </a:outerShdw>
                </a:effectLst>
                <a:latin typeface="UVN Bach Tuyet Nang" panose="02090907080705020403" pitchFamily="18" charset="0"/>
                <a:ea typeface="字魂179号-正酷波波体" charset="-122"/>
                <a:cs typeface="Open Sans Light" pitchFamily="34" charset="0"/>
                <a:sym typeface="+mn-lt"/>
              </a:rPr>
              <a:t>TỐT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600" y="662814"/>
            <a:ext cx="6302066" cy="63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1DC5B-7541-4E05-A4D0-19D95EB1803D}"/>
              </a:ext>
            </a:extLst>
          </p:cNvPr>
          <p:cNvGrpSpPr/>
          <p:nvPr/>
        </p:nvGrpSpPr>
        <p:grpSpPr>
          <a:xfrm>
            <a:off x="-3546636" y="-213063"/>
            <a:ext cx="19033005" cy="7077531"/>
            <a:chOff x="-3546636" y="212828"/>
            <a:chExt cx="19033005" cy="6517775"/>
          </a:xfrm>
        </p:grpSpPr>
        <p:sp>
          <p:nvSpPr>
            <p:cNvPr id="34" name="云形 28">
              <a:extLst>
                <a:ext uri="{FF2B5EF4-FFF2-40B4-BE49-F238E27FC236}">
                  <a16:creationId xmlns:a16="http://schemas.microsoft.com/office/drawing/2014/main" id="{78AB6AB4-5949-4E12-A15E-CAD64CAA1632}"/>
                </a:ext>
              </a:extLst>
            </p:cNvPr>
            <p:cNvSpPr/>
            <p:nvPr/>
          </p:nvSpPr>
          <p:spPr>
            <a:xfrm rot="234299">
              <a:off x="3253213" y="212828"/>
              <a:ext cx="12233156" cy="651777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云形 1">
              <a:extLst>
                <a:ext uri="{FF2B5EF4-FFF2-40B4-BE49-F238E27FC236}">
                  <a16:creationId xmlns:a16="http://schemas.microsoft.com/office/drawing/2014/main" id="{D9A16BBA-0327-4CEB-9E6B-839CC976EDF6}"/>
                </a:ext>
              </a:extLst>
            </p:cNvPr>
            <p:cNvSpPr/>
            <p:nvPr/>
          </p:nvSpPr>
          <p:spPr>
            <a:xfrm rot="234299">
              <a:off x="-3546636" y="409042"/>
              <a:ext cx="1223315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A3C6F8-DC1A-469F-B820-8969BB03CE5A}"/>
              </a:ext>
            </a:extLst>
          </p:cNvPr>
          <p:cNvGrpSpPr/>
          <p:nvPr/>
        </p:nvGrpSpPr>
        <p:grpSpPr>
          <a:xfrm>
            <a:off x="738650" y="183496"/>
            <a:ext cx="5735102" cy="1488786"/>
            <a:chOff x="5730210" y="467591"/>
            <a:chExt cx="5735102" cy="193491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4059AB-F930-4298-9F44-AC769DEB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410"/>
            <a:stretch/>
          </p:blipFill>
          <p:spPr>
            <a:xfrm>
              <a:off x="5730210" y="467591"/>
              <a:ext cx="5735102" cy="193491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8282B-1A96-4E27-9CCC-4ACC0989835A}"/>
                </a:ext>
              </a:extLst>
            </p:cNvPr>
            <p:cNvSpPr txBox="1"/>
            <p:nvPr/>
          </p:nvSpPr>
          <p:spPr>
            <a:xfrm>
              <a:off x="6434306" y="1031370"/>
              <a:ext cx="4303147" cy="840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Tờ giấy này 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trắng.</a:t>
              </a:r>
            </a:p>
          </p:txBody>
        </p:sp>
      </p:grpSp>
      <p:sp>
        <p:nvSpPr>
          <p:cNvPr id="23" name="Text Box 10">
            <a:extLst>
              <a:ext uri="{FF2B5EF4-FFF2-40B4-BE49-F238E27FC236}">
                <a16:creationId xmlns:a16="http://schemas.microsoft.com/office/drawing/2014/main" id="{7E489A48-A604-41E0-80BE-2B0770D5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5" y="1584944"/>
            <a:ext cx="6705600" cy="708025"/>
          </a:xfrm>
          <a:prstGeom prst="rect">
            <a:avLst/>
          </a:prstGeom>
          <a:solidFill>
            <a:srgbClr val="FFD9E7">
              <a:alpha val="9882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Mức 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ộ trắng bình th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ờng.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E29AFAA-B65D-4F2D-B24A-24093544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569" y="3719453"/>
            <a:ext cx="6042637" cy="701675"/>
          </a:xfrm>
          <a:prstGeom prst="rect">
            <a:avLst/>
          </a:prstGeom>
          <a:solidFill>
            <a:srgbClr val="A1F1E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Mức </a:t>
            </a:r>
            <a:r>
              <a:rPr lang="vi-VN"/>
              <a:t>đ</a:t>
            </a:r>
            <a:r>
              <a:rPr lang="en-US"/>
              <a:t>ộ trắng ít.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4CE48E-74C1-4D33-80E2-3F6F00BBB60E}"/>
              </a:ext>
            </a:extLst>
          </p:cNvPr>
          <p:cNvGrpSpPr/>
          <p:nvPr/>
        </p:nvGrpSpPr>
        <p:grpSpPr>
          <a:xfrm>
            <a:off x="5784057" y="4452058"/>
            <a:ext cx="5858291" cy="1488788"/>
            <a:chOff x="5609240" y="4454062"/>
            <a:chExt cx="5858291" cy="1934917"/>
          </a:xfrm>
        </p:grpSpPr>
        <p:pic>
          <p:nvPicPr>
            <p:cNvPr id="30" name="图片 3">
              <a:extLst>
                <a:ext uri="{FF2B5EF4-FFF2-40B4-BE49-F238E27FC236}">
                  <a16:creationId xmlns:a16="http://schemas.microsoft.com/office/drawing/2014/main" id="{1B2C1304-C937-4826-9098-F8D1EB25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6" t="69592" r="-662" b="-3182"/>
            <a:stretch/>
          </p:blipFill>
          <p:spPr>
            <a:xfrm>
              <a:off x="5609240" y="4454062"/>
              <a:ext cx="5858291" cy="19349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8F7A05-1566-4818-9A38-CA51597403B1}"/>
                </a:ext>
              </a:extLst>
            </p:cNvPr>
            <p:cNvSpPr txBox="1"/>
            <p:nvPr/>
          </p:nvSpPr>
          <p:spPr>
            <a:xfrm>
              <a:off x="5956399" y="5056078"/>
              <a:ext cx="5217080" cy="8400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Tờ giấy này </a:t>
              </a:r>
              <a:r>
                <a:rPr lang="en-US" sz="3600" b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 tinh. </a:t>
              </a:r>
            </a:p>
          </p:txBody>
        </p:sp>
      </p:grpSp>
      <p:sp>
        <p:nvSpPr>
          <p:cNvPr id="27" name="Text Box 12">
            <a:extLst>
              <a:ext uri="{FF2B5EF4-FFF2-40B4-BE49-F238E27FC236}">
                <a16:creationId xmlns:a16="http://schemas.microsoft.com/office/drawing/2014/main" id="{62D65D18-5ED2-4715-9AD1-5D0365847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901" y="5867954"/>
            <a:ext cx="6705600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4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Mức </a:t>
            </a:r>
            <a:r>
              <a:rPr lang="vi-VN"/>
              <a:t>đ</a:t>
            </a:r>
            <a:r>
              <a:rPr lang="en-US"/>
              <a:t>ộ trắng cao.</a:t>
            </a:r>
          </a:p>
        </p:txBody>
      </p:sp>
      <p:pic>
        <p:nvPicPr>
          <p:cNvPr id="36" name="图片 22">
            <a:extLst>
              <a:ext uri="{FF2B5EF4-FFF2-40B4-BE49-F238E27FC236}">
                <a16:creationId xmlns:a16="http://schemas.microsoft.com/office/drawing/2014/main" id="{AE702F59-8A47-4026-BDEE-C9246A4A8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47" y="2649402"/>
            <a:ext cx="4471202" cy="45317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CF41BB-F537-43CF-8C8C-604E6C70DC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20697432">
            <a:off x="9231778" y="83400"/>
            <a:ext cx="2927755" cy="198723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96657-FAA5-4B2D-A4EE-1F4B04F6E2DD}"/>
              </a:ext>
            </a:extLst>
          </p:cNvPr>
          <p:cNvGrpSpPr/>
          <p:nvPr/>
        </p:nvGrpSpPr>
        <p:grpSpPr>
          <a:xfrm>
            <a:off x="3772027" y="2279997"/>
            <a:ext cx="6765579" cy="1488787"/>
            <a:chOff x="5607021" y="2416272"/>
            <a:chExt cx="6765579" cy="1934917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68A1B335-A4B8-4A51-9516-66154EF2D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4" t="34015" r="-1174" b="32395"/>
            <a:stretch/>
          </p:blipFill>
          <p:spPr>
            <a:xfrm>
              <a:off x="5607021" y="2416272"/>
              <a:ext cx="5909377" cy="19349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98CD62-BF9E-462D-9E7D-82A6A19BB9DC}"/>
                </a:ext>
              </a:extLst>
            </p:cNvPr>
            <p:cNvSpPr txBox="1"/>
            <p:nvPr/>
          </p:nvSpPr>
          <p:spPr>
            <a:xfrm>
              <a:off x="5876484" y="3093070"/>
              <a:ext cx="6496116" cy="840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Tờ giấy này </a:t>
              </a: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36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trắng.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图片 1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9AD6F7B-73BB-4E55-B860-2E4597D0AC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607"/>
          <a:stretch>
            <a:fillRect/>
          </a:stretch>
        </p:blipFill>
        <p:spPr>
          <a:xfrm>
            <a:off x="9112893" y="3027044"/>
            <a:ext cx="3070860" cy="3830955"/>
          </a:xfrm>
          <a:prstGeom prst="rect">
            <a:avLst/>
          </a:prstGeom>
        </p:spPr>
      </p:pic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44215" y="309716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408DF9F5-6E88-4CB6-BF2F-81464241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58" y="1910667"/>
            <a:ext cx="405474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d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ây, ý nghĩa mức 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thể hiện bằng những cách nào?   </a:t>
            </a:r>
          </a:p>
        </p:txBody>
      </p:sp>
      <p:pic>
        <p:nvPicPr>
          <p:cNvPr id="21" name="Google Shape;7249;p43">
            <a:extLst>
              <a:ext uri="{FF2B5EF4-FFF2-40B4-BE49-F238E27FC236}">
                <a16:creationId xmlns:a16="http://schemas.microsoft.com/office/drawing/2014/main" id="{B1A4F2A2-BFB4-47CE-9294-C825FB56907C}"/>
              </a:ext>
            </a:extLst>
          </p:cNvPr>
          <p:cNvPicPr preferRelativeResize="0"/>
          <p:nvPr/>
        </p:nvPicPr>
        <p:blipFill>
          <a:blip r:embed="rId7">
            <a:alphaModFix amt="62000"/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188073">
            <a:off x="1570122" y="413698"/>
            <a:ext cx="3184366" cy="158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251;p43">
            <a:extLst>
              <a:ext uri="{FF2B5EF4-FFF2-40B4-BE49-F238E27FC236}">
                <a16:creationId xmlns:a16="http://schemas.microsoft.com/office/drawing/2014/main" id="{F273A2B7-9E63-402A-BCD2-89AE8DA389C2}"/>
              </a:ext>
            </a:extLst>
          </p:cNvPr>
          <p:cNvPicPr preferRelativeResize="0"/>
          <p:nvPr/>
        </p:nvPicPr>
        <p:blipFill>
          <a:blip r:embed="rId8">
            <a:alphaModFix amt="62000"/>
          </a:blip>
          <a:stretch>
            <a:fillRect/>
          </a:stretch>
        </p:blipFill>
        <p:spPr>
          <a:xfrm rot="20188073" flipH="1" flipV="1">
            <a:off x="1333261" y="4840558"/>
            <a:ext cx="3083110" cy="1532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BA3C6F8-DC1A-469F-B820-8969BB03CE5A}"/>
              </a:ext>
            </a:extLst>
          </p:cNvPr>
          <p:cNvGrpSpPr/>
          <p:nvPr/>
        </p:nvGrpSpPr>
        <p:grpSpPr>
          <a:xfrm>
            <a:off x="5257883" y="1047636"/>
            <a:ext cx="6772177" cy="1386055"/>
            <a:chOff x="5730210" y="467591"/>
            <a:chExt cx="6772177" cy="138605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4059AB-F930-4298-9F44-AC769DEB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" t="14410" r="-763" b="67429"/>
            <a:stretch/>
          </p:blipFill>
          <p:spPr>
            <a:xfrm>
              <a:off x="5730210" y="467591"/>
              <a:ext cx="6051558" cy="13860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8282B-1A96-4E27-9CCC-4ACC0989835A}"/>
                </a:ext>
              </a:extLst>
            </p:cNvPr>
            <p:cNvSpPr txBox="1"/>
            <p:nvPr/>
          </p:nvSpPr>
          <p:spPr>
            <a:xfrm>
              <a:off x="6971982" y="777405"/>
              <a:ext cx="55304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này rất trắng.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96657-FAA5-4B2D-A4EE-1F4B04F6E2DD}"/>
              </a:ext>
            </a:extLst>
          </p:cNvPr>
          <p:cNvGrpSpPr/>
          <p:nvPr/>
        </p:nvGrpSpPr>
        <p:grpSpPr>
          <a:xfrm>
            <a:off x="5316690" y="2779099"/>
            <a:ext cx="5992751" cy="1451635"/>
            <a:chOff x="5301769" y="2484139"/>
            <a:chExt cx="5992751" cy="1451635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68A1B335-A4B8-4A51-9516-66154EF2D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6" t="32540" r="-774" b="48244"/>
            <a:stretch/>
          </p:blipFill>
          <p:spPr>
            <a:xfrm>
              <a:off x="5301769" y="2484139"/>
              <a:ext cx="5992751" cy="145163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98CD62-BF9E-462D-9E7D-82A6A19BB9DC}"/>
                </a:ext>
              </a:extLst>
            </p:cNvPr>
            <p:cNvSpPr txBox="1"/>
            <p:nvPr/>
          </p:nvSpPr>
          <p:spPr>
            <a:xfrm>
              <a:off x="6529944" y="2871419"/>
              <a:ext cx="476457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này trắng hơn.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4CE48E-74C1-4D33-80E2-3F6F00BBB60E}"/>
              </a:ext>
            </a:extLst>
          </p:cNvPr>
          <p:cNvGrpSpPr/>
          <p:nvPr/>
        </p:nvGrpSpPr>
        <p:grpSpPr>
          <a:xfrm>
            <a:off x="5256415" y="4645010"/>
            <a:ext cx="6511586" cy="1376833"/>
            <a:chOff x="5331974" y="4295539"/>
            <a:chExt cx="6431394" cy="1376833"/>
          </a:xfrm>
        </p:grpSpPr>
        <p:pic>
          <p:nvPicPr>
            <p:cNvPr id="30" name="图片 3">
              <a:extLst>
                <a:ext uri="{FF2B5EF4-FFF2-40B4-BE49-F238E27FC236}">
                  <a16:creationId xmlns:a16="http://schemas.microsoft.com/office/drawing/2014/main" id="{1B2C1304-C937-4826-9098-F8D1EB258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80" b="30860"/>
            <a:stretch/>
          </p:blipFill>
          <p:spPr>
            <a:xfrm>
              <a:off x="5331974" y="4295539"/>
              <a:ext cx="5992650" cy="137683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8F7A05-1566-4818-9A38-CA51597403B1}"/>
                </a:ext>
              </a:extLst>
            </p:cNvPr>
            <p:cNvSpPr txBox="1"/>
            <p:nvPr/>
          </p:nvSpPr>
          <p:spPr>
            <a:xfrm>
              <a:off x="6546288" y="4711335"/>
              <a:ext cx="5217080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64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này trắng nhất.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6FD7187-5B5C-4497-9939-4DB0F465388F}"/>
              </a:ext>
            </a:extLst>
          </p:cNvPr>
          <p:cNvSpPr txBox="1"/>
          <p:nvPr/>
        </p:nvSpPr>
        <p:spPr>
          <a:xfrm>
            <a:off x="6498187" y="1356254"/>
            <a:ext cx="5530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 này </a:t>
            </a:r>
            <a:r>
              <a:rPr lang="en-US" sz="3600" b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D4BBB5-7029-40AE-BD44-6BEA487B5BDC}"/>
              </a:ext>
            </a:extLst>
          </p:cNvPr>
          <p:cNvSpPr txBox="1"/>
          <p:nvPr/>
        </p:nvSpPr>
        <p:spPr>
          <a:xfrm>
            <a:off x="6548772" y="3161397"/>
            <a:ext cx="47645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 này trắng </a:t>
            </a:r>
            <a:r>
              <a:rPr lang="en-US" sz="3600" b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AAF0A8-A463-47C4-BED0-9876B181F178}"/>
              </a:ext>
            </a:extLst>
          </p:cNvPr>
          <p:cNvSpPr txBox="1"/>
          <p:nvPr/>
        </p:nvSpPr>
        <p:spPr>
          <a:xfrm>
            <a:off x="6491486" y="5057387"/>
            <a:ext cx="528213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6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 này trắng </a:t>
            </a:r>
            <a:r>
              <a:rPr lang="en-US" sz="3600" b="1">
                <a:solidFill>
                  <a:srgbClr val="00644A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>
                <a:solidFill>
                  <a:srgbClr val="006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02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7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图片 1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9AD6F7B-73BB-4E55-B860-2E4597D0AC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607"/>
          <a:stretch>
            <a:fillRect/>
          </a:stretch>
        </p:blipFill>
        <p:spPr>
          <a:xfrm>
            <a:off x="9112893" y="3027044"/>
            <a:ext cx="3070860" cy="3830955"/>
          </a:xfrm>
          <a:prstGeom prst="rect">
            <a:avLst/>
          </a:prstGeom>
        </p:spPr>
      </p:pic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44215" y="309716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1" name="图片 3">
            <a:extLst>
              <a:ext uri="{FF2B5EF4-FFF2-40B4-BE49-F238E27FC236}">
                <a16:creationId xmlns:a16="http://schemas.microsoft.com/office/drawing/2014/main" id="{C469C3F4-9F9F-4DB3-A638-6BF170383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01" y="1302615"/>
            <a:ext cx="7645504" cy="49886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B75B995-622D-4D81-B0AB-238CB3718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5" y="2684206"/>
            <a:ext cx="4225282" cy="31689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BA3C6F8-DC1A-469F-B820-8969BB03CE5A}"/>
              </a:ext>
            </a:extLst>
          </p:cNvPr>
          <p:cNvGrpSpPr/>
          <p:nvPr/>
        </p:nvGrpSpPr>
        <p:grpSpPr>
          <a:xfrm>
            <a:off x="946402" y="523707"/>
            <a:ext cx="6772177" cy="1386055"/>
            <a:chOff x="5730210" y="467591"/>
            <a:chExt cx="6772177" cy="138605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4059AB-F930-4298-9F44-AC769DEB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" t="14410" r="-763" b="67429"/>
            <a:stretch/>
          </p:blipFill>
          <p:spPr>
            <a:xfrm>
              <a:off x="5730210" y="467591"/>
              <a:ext cx="6051558" cy="13860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8282B-1A96-4E27-9CCC-4ACC0989835A}"/>
                </a:ext>
              </a:extLst>
            </p:cNvPr>
            <p:cNvSpPr txBox="1"/>
            <p:nvPr/>
          </p:nvSpPr>
          <p:spPr>
            <a:xfrm>
              <a:off x="6971982" y="777405"/>
              <a:ext cx="55304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này </a:t>
              </a:r>
              <a:r>
                <a:rPr lang="en-US" sz="3600" b="1">
                  <a:solidFill>
                    <a:schemeClr val="accent4">
                      <a:lumMod val="50000"/>
                    </a:schemeClr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600" b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trắng.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2EE4D19-7E2D-4F7B-BB46-6B369B7ACA18}"/>
              </a:ext>
            </a:extLst>
          </p:cNvPr>
          <p:cNvSpPr txBox="1"/>
          <p:nvPr/>
        </p:nvSpPr>
        <p:spPr>
          <a:xfrm>
            <a:off x="5553498" y="2433567"/>
            <a:ext cx="41751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Thêm từ </a:t>
            </a:r>
            <a:r>
              <a:rPr lang="en-US" sz="44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vào tr</a:t>
            </a:r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ớc tính từ “trắng” </a:t>
            </a: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rất trắng </a:t>
            </a:r>
          </a:p>
        </p:txBody>
      </p:sp>
    </p:spTree>
    <p:extLst>
      <p:ext uri="{BB962C8B-B14F-4D97-AF65-F5344CB8AC3E}">
        <p14:creationId xmlns:p14="http://schemas.microsoft.com/office/powerpoint/2010/main" val="122277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48;p43">
              <a:extLst>
                <a:ext uri="{FF2B5EF4-FFF2-40B4-BE49-F238E27FC236}">
                  <a16:creationId xmlns:a16="http://schemas.microsoft.com/office/drawing/2014/main" id="{37A9F5E2-C54C-4AA6-A725-C700443508FE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组合 27">
            <a:extLst>
              <a:ext uri="{FF2B5EF4-FFF2-40B4-BE49-F238E27FC236}">
                <a16:creationId xmlns:a16="http://schemas.microsoft.com/office/drawing/2014/main" id="{27F29A97-731B-4504-9497-DCCD76C10A6A}"/>
              </a:ext>
            </a:extLst>
          </p:cNvPr>
          <p:cNvGrpSpPr/>
          <p:nvPr/>
        </p:nvGrpSpPr>
        <p:grpSpPr>
          <a:xfrm rot="234299">
            <a:off x="-3536433" y="109743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云形 28">
              <a:extLst>
                <a:ext uri="{FF2B5EF4-FFF2-40B4-BE49-F238E27FC236}">
                  <a16:creationId xmlns:a16="http://schemas.microsoft.com/office/drawing/2014/main" id="{B2D9410A-5E36-419A-AFA5-178ED64D1979}"/>
                </a:ext>
              </a:extLst>
            </p:cNvPr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云形 1">
              <a:extLst>
                <a:ext uri="{FF2B5EF4-FFF2-40B4-BE49-F238E27FC236}">
                  <a16:creationId xmlns:a16="http://schemas.microsoft.com/office/drawing/2014/main" id="{EE4758EC-0996-4A13-AE1F-93399B7297C1}"/>
                </a:ext>
              </a:extLst>
            </p:cNvPr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96657-FAA5-4B2D-A4EE-1F4B04F6E2DD}"/>
              </a:ext>
            </a:extLst>
          </p:cNvPr>
          <p:cNvGrpSpPr/>
          <p:nvPr/>
        </p:nvGrpSpPr>
        <p:grpSpPr>
          <a:xfrm>
            <a:off x="447864" y="4327633"/>
            <a:ext cx="5992751" cy="1451635"/>
            <a:chOff x="5301769" y="2484139"/>
            <a:chExt cx="5992751" cy="1451635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68A1B335-A4B8-4A51-9516-66154EF2D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6" t="32540" r="-774" b="48244"/>
            <a:stretch/>
          </p:blipFill>
          <p:spPr>
            <a:xfrm>
              <a:off x="5301769" y="2484139"/>
              <a:ext cx="5992751" cy="145163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98CD62-BF9E-462D-9E7D-82A6A19BB9DC}"/>
                </a:ext>
              </a:extLst>
            </p:cNvPr>
            <p:cNvSpPr txBox="1"/>
            <p:nvPr/>
          </p:nvSpPr>
          <p:spPr>
            <a:xfrm>
              <a:off x="6529944" y="2871419"/>
              <a:ext cx="476457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này trắng </a:t>
              </a:r>
              <a:r>
                <a:rPr lang="en-US" sz="3600" b="1">
                  <a:solidFill>
                    <a:srgbClr val="00206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622D85-1ACF-4D8B-A719-57C9FDBBF57E}"/>
              </a:ext>
            </a:extLst>
          </p:cNvPr>
          <p:cNvGrpSpPr/>
          <p:nvPr/>
        </p:nvGrpSpPr>
        <p:grpSpPr>
          <a:xfrm>
            <a:off x="6231357" y="850499"/>
            <a:ext cx="5559988" cy="4373551"/>
            <a:chOff x="728363" y="495949"/>
            <a:chExt cx="5559988" cy="4373551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BA3510E1-A3A0-4B4C-98DA-81125737E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90" r="27650"/>
            <a:stretch/>
          </p:blipFill>
          <p:spPr>
            <a:xfrm rot="444950">
              <a:off x="728363" y="495949"/>
              <a:ext cx="5559988" cy="437355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959FFD-370F-473B-892E-0D39CC33A0F5}"/>
                </a:ext>
              </a:extLst>
            </p:cNvPr>
            <p:cNvSpPr txBox="1"/>
            <p:nvPr/>
          </p:nvSpPr>
          <p:spPr>
            <a:xfrm>
              <a:off x="1455791" y="1322870"/>
              <a:ext cx="385313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ra phép </a:t>
              </a:r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bằng cách ghép từ </a:t>
              </a:r>
              <a:r>
                <a:rPr lang="en-US" sz="4400" b="1">
                  <a:highlight>
                    <a:srgbClr val="00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4400" b="1">
                  <a:highlight>
                    <a:srgbClr val="00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400" b="1">
                  <a:highlight>
                    <a:srgbClr val="00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4" name="图片 21">
            <a:extLst>
              <a:ext uri="{FF2B5EF4-FFF2-40B4-BE49-F238E27FC236}">
                <a16:creationId xmlns:a16="http://schemas.microsoft.com/office/drawing/2014/main" id="{780A6672-91D7-4BC3-AF28-2D4F8A3053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5" y="1126913"/>
            <a:ext cx="4225282" cy="31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18015" y="-258599"/>
            <a:ext cx="19818798" cy="7212988"/>
            <a:chOff x="-4075136" y="4512970"/>
            <a:chExt cx="17298650" cy="690586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2545918" y="4512970"/>
              <a:ext cx="10677596" cy="643456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118873"/>
              <a:ext cx="10677596" cy="629995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93568" y="458581"/>
            <a:ext cx="9275622" cy="1434186"/>
            <a:chOff x="1095" y="787"/>
            <a:chExt cx="12143" cy="1520"/>
          </a:xfrm>
        </p:grpSpPr>
        <p:sp>
          <p:nvSpPr>
            <p:cNvPr id="7252" name="Google Shape;7252;p43"/>
            <p:cNvSpPr txBox="1"/>
            <p:nvPr/>
          </p:nvSpPr>
          <p:spPr>
            <a:xfrm>
              <a:off x="1095" y="787"/>
              <a:ext cx="12143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6600">
                  <a:solidFill>
                    <a:srgbClr val="60380F"/>
                  </a:solidFill>
                  <a:effectLst>
                    <a:outerShdw blurRad="88900" dist="101600" dir="2700000" algn="tl">
                      <a:srgbClr val="FFC000">
                        <a:alpha val="43000"/>
                      </a:srgbClr>
                    </a:outerShdw>
                  </a:effectLst>
                  <a:latin typeface="UTM Showcard" panose="02040603050506020204" pitchFamily="18" charset="0"/>
                  <a:ea typeface="字魂179号-正酷波波体" charset="-122"/>
                </a:rPr>
                <a:t>Ghi nhớ</a:t>
              </a:r>
            </a:p>
          </p:txBody>
        </p:sp>
        <p:grpSp>
          <p:nvGrpSpPr>
            <p:cNvPr id="7256" name="Google Shape;7256;p43"/>
            <p:cNvGrpSpPr/>
            <p:nvPr/>
          </p:nvGrpSpPr>
          <p:grpSpPr>
            <a:xfrm>
              <a:off x="4675" y="1917"/>
              <a:ext cx="5049" cy="390"/>
              <a:chOff x="3962000" y="4073075"/>
              <a:chExt cx="2324125" cy="247959"/>
            </a:xfrm>
          </p:grpSpPr>
          <p:sp>
            <p:nvSpPr>
              <p:cNvPr id="7257" name="Google Shape;7257;p43"/>
              <p:cNvSpPr/>
              <p:nvPr/>
            </p:nvSpPr>
            <p:spPr>
              <a:xfrm>
                <a:off x="3962000" y="4144523"/>
                <a:ext cx="11178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44715" h="6759" extrusionOk="0">
                    <a:moveTo>
                      <a:pt x="9249" y="189"/>
                    </a:moveTo>
                    <a:lnTo>
                      <a:pt x="9605" y="168"/>
                    </a:lnTo>
                    <a:cubicBezTo>
                      <a:pt x="9730" y="377"/>
                      <a:pt x="10023" y="377"/>
                      <a:pt x="10128" y="168"/>
                    </a:cubicBezTo>
                    <a:lnTo>
                      <a:pt x="11048" y="168"/>
                    </a:lnTo>
                    <a:cubicBezTo>
                      <a:pt x="11174" y="377"/>
                      <a:pt x="11404" y="356"/>
                      <a:pt x="11572" y="440"/>
                    </a:cubicBezTo>
                    <a:cubicBezTo>
                      <a:pt x="11969" y="607"/>
                      <a:pt x="12199" y="440"/>
                      <a:pt x="12262" y="42"/>
                    </a:cubicBezTo>
                    <a:lnTo>
                      <a:pt x="12618" y="42"/>
                    </a:lnTo>
                    <a:cubicBezTo>
                      <a:pt x="13078" y="838"/>
                      <a:pt x="13517" y="838"/>
                      <a:pt x="14041" y="42"/>
                    </a:cubicBezTo>
                    <a:cubicBezTo>
                      <a:pt x="14229" y="1"/>
                      <a:pt x="14396" y="1"/>
                      <a:pt x="14564" y="63"/>
                    </a:cubicBezTo>
                    <a:cubicBezTo>
                      <a:pt x="14606" y="210"/>
                      <a:pt x="14731" y="314"/>
                      <a:pt x="14878" y="335"/>
                    </a:cubicBezTo>
                    <a:cubicBezTo>
                      <a:pt x="15422" y="461"/>
                      <a:pt x="16007" y="398"/>
                      <a:pt x="16510" y="168"/>
                    </a:cubicBezTo>
                    <a:cubicBezTo>
                      <a:pt x="16865" y="147"/>
                      <a:pt x="17221" y="168"/>
                      <a:pt x="17577" y="231"/>
                    </a:cubicBezTo>
                    <a:cubicBezTo>
                      <a:pt x="17807" y="607"/>
                      <a:pt x="18372" y="628"/>
                      <a:pt x="18455" y="1193"/>
                    </a:cubicBezTo>
                    <a:cubicBezTo>
                      <a:pt x="18623" y="900"/>
                      <a:pt x="18790" y="628"/>
                      <a:pt x="18979" y="356"/>
                    </a:cubicBezTo>
                    <a:cubicBezTo>
                      <a:pt x="19292" y="294"/>
                      <a:pt x="19606" y="314"/>
                      <a:pt x="19920" y="419"/>
                    </a:cubicBezTo>
                    <a:cubicBezTo>
                      <a:pt x="20108" y="566"/>
                      <a:pt x="20339" y="712"/>
                      <a:pt x="20569" y="817"/>
                    </a:cubicBezTo>
                    <a:cubicBezTo>
                      <a:pt x="20924" y="900"/>
                      <a:pt x="21301" y="963"/>
                      <a:pt x="21301" y="398"/>
                    </a:cubicBezTo>
                    <a:cubicBezTo>
                      <a:pt x="21887" y="294"/>
                      <a:pt x="22494" y="294"/>
                      <a:pt x="23059" y="398"/>
                    </a:cubicBezTo>
                    <a:cubicBezTo>
                      <a:pt x="23059" y="858"/>
                      <a:pt x="23414" y="1130"/>
                      <a:pt x="23561" y="1507"/>
                    </a:cubicBezTo>
                    <a:cubicBezTo>
                      <a:pt x="23833" y="1361"/>
                      <a:pt x="23833" y="1130"/>
                      <a:pt x="23896" y="963"/>
                    </a:cubicBezTo>
                    <a:cubicBezTo>
                      <a:pt x="23937" y="754"/>
                      <a:pt x="23958" y="566"/>
                      <a:pt x="23958" y="356"/>
                    </a:cubicBezTo>
                    <a:cubicBezTo>
                      <a:pt x="24314" y="294"/>
                      <a:pt x="24670" y="314"/>
                      <a:pt x="25005" y="398"/>
                    </a:cubicBezTo>
                    <a:cubicBezTo>
                      <a:pt x="25025" y="545"/>
                      <a:pt x="25005" y="796"/>
                      <a:pt x="25214" y="796"/>
                    </a:cubicBezTo>
                    <a:cubicBezTo>
                      <a:pt x="25549" y="796"/>
                      <a:pt x="25946" y="796"/>
                      <a:pt x="26072" y="335"/>
                    </a:cubicBezTo>
                    <a:lnTo>
                      <a:pt x="28206" y="356"/>
                    </a:lnTo>
                    <a:cubicBezTo>
                      <a:pt x="28248" y="628"/>
                      <a:pt x="28436" y="670"/>
                      <a:pt x="28666" y="670"/>
                    </a:cubicBezTo>
                    <a:cubicBezTo>
                      <a:pt x="29336" y="712"/>
                      <a:pt x="30005" y="607"/>
                      <a:pt x="30696" y="733"/>
                    </a:cubicBezTo>
                    <a:cubicBezTo>
                      <a:pt x="30947" y="796"/>
                      <a:pt x="31031" y="566"/>
                      <a:pt x="31051" y="335"/>
                    </a:cubicBezTo>
                    <a:cubicBezTo>
                      <a:pt x="31282" y="294"/>
                      <a:pt x="31533" y="314"/>
                      <a:pt x="31742" y="419"/>
                    </a:cubicBezTo>
                    <a:cubicBezTo>
                      <a:pt x="31805" y="586"/>
                      <a:pt x="31972" y="691"/>
                      <a:pt x="32139" y="670"/>
                    </a:cubicBezTo>
                    <a:lnTo>
                      <a:pt x="32997" y="670"/>
                    </a:lnTo>
                    <a:cubicBezTo>
                      <a:pt x="32997" y="900"/>
                      <a:pt x="32997" y="1151"/>
                      <a:pt x="33311" y="1193"/>
                    </a:cubicBezTo>
                    <a:cubicBezTo>
                      <a:pt x="33520" y="1235"/>
                      <a:pt x="33709" y="1130"/>
                      <a:pt x="33813" y="942"/>
                    </a:cubicBezTo>
                    <a:cubicBezTo>
                      <a:pt x="33855" y="817"/>
                      <a:pt x="33876" y="670"/>
                      <a:pt x="33876" y="545"/>
                    </a:cubicBezTo>
                    <a:cubicBezTo>
                      <a:pt x="34169" y="503"/>
                      <a:pt x="34483" y="524"/>
                      <a:pt x="34755" y="607"/>
                    </a:cubicBezTo>
                    <a:cubicBezTo>
                      <a:pt x="34755" y="712"/>
                      <a:pt x="34839" y="817"/>
                      <a:pt x="34943" y="858"/>
                    </a:cubicBezTo>
                    <a:cubicBezTo>
                      <a:pt x="34880" y="1193"/>
                      <a:pt x="35173" y="1507"/>
                      <a:pt x="35006" y="1863"/>
                    </a:cubicBezTo>
                    <a:cubicBezTo>
                      <a:pt x="34943" y="2009"/>
                      <a:pt x="35069" y="2156"/>
                      <a:pt x="35215" y="2198"/>
                    </a:cubicBezTo>
                    <a:cubicBezTo>
                      <a:pt x="35383" y="2239"/>
                      <a:pt x="35571" y="2198"/>
                      <a:pt x="35676" y="2051"/>
                    </a:cubicBezTo>
                    <a:cubicBezTo>
                      <a:pt x="35822" y="1947"/>
                      <a:pt x="35759" y="1821"/>
                      <a:pt x="35676" y="1674"/>
                    </a:cubicBezTo>
                    <a:cubicBezTo>
                      <a:pt x="35424" y="1256"/>
                      <a:pt x="35550" y="984"/>
                      <a:pt x="36010" y="858"/>
                    </a:cubicBezTo>
                    <a:cubicBezTo>
                      <a:pt x="36261" y="879"/>
                      <a:pt x="36533" y="775"/>
                      <a:pt x="36722" y="1026"/>
                    </a:cubicBezTo>
                    <a:cubicBezTo>
                      <a:pt x="36408" y="1172"/>
                      <a:pt x="36345" y="1444"/>
                      <a:pt x="36366" y="1737"/>
                    </a:cubicBezTo>
                    <a:lnTo>
                      <a:pt x="36303" y="1779"/>
                    </a:lnTo>
                    <a:lnTo>
                      <a:pt x="36324" y="1821"/>
                    </a:lnTo>
                    <a:lnTo>
                      <a:pt x="36366" y="1737"/>
                    </a:lnTo>
                    <a:cubicBezTo>
                      <a:pt x="36638" y="1695"/>
                      <a:pt x="36889" y="2051"/>
                      <a:pt x="37182" y="1800"/>
                    </a:cubicBezTo>
                    <a:cubicBezTo>
                      <a:pt x="37119" y="1528"/>
                      <a:pt x="36826" y="1340"/>
                      <a:pt x="36910" y="1026"/>
                    </a:cubicBezTo>
                    <a:cubicBezTo>
                      <a:pt x="37224" y="1005"/>
                      <a:pt x="37517" y="879"/>
                      <a:pt x="37789" y="691"/>
                    </a:cubicBezTo>
                    <a:lnTo>
                      <a:pt x="38145" y="691"/>
                    </a:lnTo>
                    <a:lnTo>
                      <a:pt x="38312" y="858"/>
                    </a:lnTo>
                    <a:cubicBezTo>
                      <a:pt x="38626" y="1172"/>
                      <a:pt x="38689" y="1633"/>
                      <a:pt x="38919" y="2030"/>
                    </a:cubicBezTo>
                    <a:cubicBezTo>
                      <a:pt x="38856" y="1444"/>
                      <a:pt x="39421" y="1277"/>
                      <a:pt x="39567" y="858"/>
                    </a:cubicBezTo>
                    <a:lnTo>
                      <a:pt x="39923" y="858"/>
                    </a:lnTo>
                    <a:cubicBezTo>
                      <a:pt x="39965" y="1382"/>
                      <a:pt x="40676" y="1298"/>
                      <a:pt x="40739" y="1821"/>
                    </a:cubicBezTo>
                    <a:cubicBezTo>
                      <a:pt x="40781" y="1821"/>
                      <a:pt x="40844" y="1821"/>
                      <a:pt x="40886" y="1821"/>
                    </a:cubicBezTo>
                    <a:cubicBezTo>
                      <a:pt x="41534" y="1800"/>
                      <a:pt x="42141" y="1528"/>
                      <a:pt x="42580" y="1026"/>
                    </a:cubicBezTo>
                    <a:lnTo>
                      <a:pt x="42580" y="1026"/>
                    </a:lnTo>
                    <a:cubicBezTo>
                      <a:pt x="42873" y="1068"/>
                      <a:pt x="43145" y="1110"/>
                      <a:pt x="43438" y="1151"/>
                    </a:cubicBezTo>
                    <a:cubicBezTo>
                      <a:pt x="43522" y="1151"/>
                      <a:pt x="43606" y="1172"/>
                      <a:pt x="43606" y="1277"/>
                    </a:cubicBezTo>
                    <a:cubicBezTo>
                      <a:pt x="43606" y="1361"/>
                      <a:pt x="43564" y="1444"/>
                      <a:pt x="43501" y="1486"/>
                    </a:cubicBezTo>
                    <a:cubicBezTo>
                      <a:pt x="43417" y="1549"/>
                      <a:pt x="43292" y="1591"/>
                      <a:pt x="43187" y="1612"/>
                    </a:cubicBezTo>
                    <a:cubicBezTo>
                      <a:pt x="42706" y="1716"/>
                      <a:pt x="42476" y="1947"/>
                      <a:pt x="42706" y="2470"/>
                    </a:cubicBezTo>
                    <a:cubicBezTo>
                      <a:pt x="42748" y="2574"/>
                      <a:pt x="42580" y="2721"/>
                      <a:pt x="42727" y="2888"/>
                    </a:cubicBezTo>
                    <a:cubicBezTo>
                      <a:pt x="42978" y="2867"/>
                      <a:pt x="43145" y="2532"/>
                      <a:pt x="43459" y="2637"/>
                    </a:cubicBezTo>
                    <a:cubicBezTo>
                      <a:pt x="43501" y="3014"/>
                      <a:pt x="43836" y="3035"/>
                      <a:pt x="44087" y="3181"/>
                    </a:cubicBezTo>
                    <a:cubicBezTo>
                      <a:pt x="44317" y="3327"/>
                      <a:pt x="44715" y="3474"/>
                      <a:pt x="44610" y="3976"/>
                    </a:cubicBezTo>
                    <a:cubicBezTo>
                      <a:pt x="44422" y="4687"/>
                      <a:pt x="44338" y="4813"/>
                      <a:pt x="43606" y="4750"/>
                    </a:cubicBezTo>
                    <a:cubicBezTo>
                      <a:pt x="43229" y="4708"/>
                      <a:pt x="42852" y="4646"/>
                      <a:pt x="42497" y="4520"/>
                    </a:cubicBezTo>
                    <a:cubicBezTo>
                      <a:pt x="41848" y="4311"/>
                      <a:pt x="41158" y="4436"/>
                      <a:pt x="40614" y="4813"/>
                    </a:cubicBezTo>
                    <a:cubicBezTo>
                      <a:pt x="40132" y="5232"/>
                      <a:pt x="40090" y="5232"/>
                      <a:pt x="39693" y="4667"/>
                    </a:cubicBezTo>
                    <a:cubicBezTo>
                      <a:pt x="39609" y="4520"/>
                      <a:pt x="39526" y="4248"/>
                      <a:pt x="39358" y="4311"/>
                    </a:cubicBezTo>
                    <a:cubicBezTo>
                      <a:pt x="38730" y="4604"/>
                      <a:pt x="38437" y="4206"/>
                      <a:pt x="38186" y="3683"/>
                    </a:cubicBezTo>
                    <a:cubicBezTo>
                      <a:pt x="37747" y="4018"/>
                      <a:pt x="37391" y="4415"/>
                      <a:pt x="36826" y="4102"/>
                    </a:cubicBezTo>
                    <a:cubicBezTo>
                      <a:pt x="36826" y="4708"/>
                      <a:pt x="36826" y="4708"/>
                      <a:pt x="36387" y="5294"/>
                    </a:cubicBezTo>
                    <a:cubicBezTo>
                      <a:pt x="36324" y="5378"/>
                      <a:pt x="36261" y="5483"/>
                      <a:pt x="36199" y="5587"/>
                    </a:cubicBezTo>
                    <a:cubicBezTo>
                      <a:pt x="35843" y="6048"/>
                      <a:pt x="35822" y="6027"/>
                      <a:pt x="35383" y="5692"/>
                    </a:cubicBezTo>
                    <a:cubicBezTo>
                      <a:pt x="35215" y="5566"/>
                      <a:pt x="35173" y="5399"/>
                      <a:pt x="35069" y="5273"/>
                    </a:cubicBezTo>
                    <a:cubicBezTo>
                      <a:pt x="34818" y="5001"/>
                      <a:pt x="34336" y="5106"/>
                      <a:pt x="34253" y="5483"/>
                    </a:cubicBezTo>
                    <a:cubicBezTo>
                      <a:pt x="34044" y="6089"/>
                      <a:pt x="33813" y="6131"/>
                      <a:pt x="33248" y="5817"/>
                    </a:cubicBezTo>
                    <a:cubicBezTo>
                      <a:pt x="32914" y="5629"/>
                      <a:pt x="32851" y="5252"/>
                      <a:pt x="32558" y="5043"/>
                    </a:cubicBezTo>
                    <a:cubicBezTo>
                      <a:pt x="32453" y="4960"/>
                      <a:pt x="32391" y="4771"/>
                      <a:pt x="32202" y="4897"/>
                    </a:cubicBezTo>
                    <a:cubicBezTo>
                      <a:pt x="32098" y="4980"/>
                      <a:pt x="32160" y="5106"/>
                      <a:pt x="32202" y="5232"/>
                    </a:cubicBezTo>
                    <a:cubicBezTo>
                      <a:pt x="32411" y="5817"/>
                      <a:pt x="32391" y="5817"/>
                      <a:pt x="31847" y="6068"/>
                    </a:cubicBezTo>
                    <a:cubicBezTo>
                      <a:pt x="31637" y="6173"/>
                      <a:pt x="31428" y="6278"/>
                      <a:pt x="31240" y="6424"/>
                    </a:cubicBezTo>
                    <a:cubicBezTo>
                      <a:pt x="31031" y="6550"/>
                      <a:pt x="30717" y="6633"/>
                      <a:pt x="30570" y="6487"/>
                    </a:cubicBezTo>
                    <a:cubicBezTo>
                      <a:pt x="30131" y="6110"/>
                      <a:pt x="29901" y="6424"/>
                      <a:pt x="29650" y="6696"/>
                    </a:cubicBezTo>
                    <a:cubicBezTo>
                      <a:pt x="28875" y="6759"/>
                      <a:pt x="28101" y="6717"/>
                      <a:pt x="27327" y="6612"/>
                    </a:cubicBezTo>
                    <a:cubicBezTo>
                      <a:pt x="27285" y="6550"/>
                      <a:pt x="27243" y="6445"/>
                      <a:pt x="27181" y="6424"/>
                    </a:cubicBezTo>
                    <a:cubicBezTo>
                      <a:pt x="27034" y="6403"/>
                      <a:pt x="26992" y="6529"/>
                      <a:pt x="26971" y="6633"/>
                    </a:cubicBezTo>
                    <a:cubicBezTo>
                      <a:pt x="26804" y="6696"/>
                      <a:pt x="26616" y="6675"/>
                      <a:pt x="26448" y="6592"/>
                    </a:cubicBezTo>
                    <a:cubicBezTo>
                      <a:pt x="26302" y="5964"/>
                      <a:pt x="26218" y="5880"/>
                      <a:pt x="25758" y="6110"/>
                    </a:cubicBezTo>
                    <a:cubicBezTo>
                      <a:pt x="25507" y="6236"/>
                      <a:pt x="25297" y="6424"/>
                      <a:pt x="25025" y="6320"/>
                    </a:cubicBezTo>
                    <a:cubicBezTo>
                      <a:pt x="24481" y="6131"/>
                      <a:pt x="23833" y="6257"/>
                      <a:pt x="23372" y="5817"/>
                    </a:cubicBezTo>
                    <a:cubicBezTo>
                      <a:pt x="23268" y="5692"/>
                      <a:pt x="23100" y="5671"/>
                      <a:pt x="22954" y="5713"/>
                    </a:cubicBezTo>
                    <a:cubicBezTo>
                      <a:pt x="22536" y="5943"/>
                      <a:pt x="22410" y="5692"/>
                      <a:pt x="22284" y="5336"/>
                    </a:cubicBezTo>
                    <a:cubicBezTo>
                      <a:pt x="22222" y="5169"/>
                      <a:pt x="22264" y="4897"/>
                      <a:pt x="21887" y="4855"/>
                    </a:cubicBezTo>
                    <a:cubicBezTo>
                      <a:pt x="21971" y="5629"/>
                      <a:pt x="21510" y="5985"/>
                      <a:pt x="20883" y="6257"/>
                    </a:cubicBezTo>
                    <a:cubicBezTo>
                      <a:pt x="20820" y="6278"/>
                      <a:pt x="20799" y="6403"/>
                      <a:pt x="20757" y="6487"/>
                    </a:cubicBezTo>
                    <a:lnTo>
                      <a:pt x="20422" y="6487"/>
                    </a:lnTo>
                    <a:cubicBezTo>
                      <a:pt x="20150" y="6110"/>
                      <a:pt x="20108" y="6110"/>
                      <a:pt x="19899" y="6508"/>
                    </a:cubicBezTo>
                    <a:cubicBezTo>
                      <a:pt x="19418" y="6571"/>
                      <a:pt x="18937" y="6571"/>
                      <a:pt x="18476" y="6508"/>
                    </a:cubicBezTo>
                    <a:cubicBezTo>
                      <a:pt x="18455" y="6445"/>
                      <a:pt x="18435" y="6340"/>
                      <a:pt x="18414" y="6340"/>
                    </a:cubicBezTo>
                    <a:cubicBezTo>
                      <a:pt x="17598" y="6215"/>
                      <a:pt x="16823" y="5880"/>
                      <a:pt x="16154" y="5399"/>
                    </a:cubicBezTo>
                    <a:cubicBezTo>
                      <a:pt x="15986" y="5273"/>
                      <a:pt x="15735" y="5315"/>
                      <a:pt x="15589" y="5462"/>
                    </a:cubicBezTo>
                    <a:cubicBezTo>
                      <a:pt x="15422" y="5629"/>
                      <a:pt x="15275" y="5796"/>
                      <a:pt x="15108" y="5985"/>
                    </a:cubicBezTo>
                    <a:cubicBezTo>
                      <a:pt x="14940" y="6027"/>
                      <a:pt x="14752" y="6027"/>
                      <a:pt x="14564" y="5985"/>
                    </a:cubicBezTo>
                    <a:cubicBezTo>
                      <a:pt x="14208" y="5566"/>
                      <a:pt x="14041" y="5566"/>
                      <a:pt x="13685" y="5985"/>
                    </a:cubicBezTo>
                    <a:cubicBezTo>
                      <a:pt x="13497" y="6027"/>
                      <a:pt x="13329" y="6006"/>
                      <a:pt x="13162" y="5922"/>
                    </a:cubicBezTo>
                    <a:cubicBezTo>
                      <a:pt x="13036" y="5608"/>
                      <a:pt x="12848" y="5608"/>
                      <a:pt x="12639" y="5838"/>
                    </a:cubicBezTo>
                    <a:lnTo>
                      <a:pt x="11551" y="5817"/>
                    </a:lnTo>
                    <a:cubicBezTo>
                      <a:pt x="11446" y="5629"/>
                      <a:pt x="11153" y="5629"/>
                      <a:pt x="11028" y="5817"/>
                    </a:cubicBezTo>
                    <a:cubicBezTo>
                      <a:pt x="10797" y="5859"/>
                      <a:pt x="10546" y="5859"/>
                      <a:pt x="10316" y="5817"/>
                    </a:cubicBezTo>
                    <a:cubicBezTo>
                      <a:pt x="10002" y="5399"/>
                      <a:pt x="9835" y="5378"/>
                      <a:pt x="9437" y="5755"/>
                    </a:cubicBezTo>
                    <a:cubicBezTo>
                      <a:pt x="8663" y="5922"/>
                      <a:pt x="7889" y="5817"/>
                      <a:pt x="7115" y="5817"/>
                    </a:cubicBezTo>
                    <a:cubicBezTo>
                      <a:pt x="6906" y="5608"/>
                      <a:pt x="6717" y="5608"/>
                      <a:pt x="6592" y="5901"/>
                    </a:cubicBezTo>
                    <a:cubicBezTo>
                      <a:pt x="6362" y="6006"/>
                      <a:pt x="6131" y="6027"/>
                      <a:pt x="5880" y="6006"/>
                    </a:cubicBezTo>
                    <a:cubicBezTo>
                      <a:pt x="5462" y="5587"/>
                      <a:pt x="4771" y="5524"/>
                      <a:pt x="4269" y="5880"/>
                    </a:cubicBezTo>
                    <a:cubicBezTo>
                      <a:pt x="3516" y="5796"/>
                      <a:pt x="2805" y="5504"/>
                      <a:pt x="2072" y="5315"/>
                    </a:cubicBezTo>
                    <a:cubicBezTo>
                      <a:pt x="1110" y="5085"/>
                      <a:pt x="670" y="4290"/>
                      <a:pt x="377" y="3432"/>
                    </a:cubicBezTo>
                    <a:cubicBezTo>
                      <a:pt x="210" y="2909"/>
                      <a:pt x="1" y="2407"/>
                      <a:pt x="210" y="1821"/>
                    </a:cubicBezTo>
                    <a:cubicBezTo>
                      <a:pt x="482" y="1026"/>
                      <a:pt x="984" y="586"/>
                      <a:pt x="1800" y="524"/>
                    </a:cubicBezTo>
                    <a:cubicBezTo>
                      <a:pt x="2219" y="503"/>
                      <a:pt x="2637" y="524"/>
                      <a:pt x="3035" y="503"/>
                    </a:cubicBezTo>
                    <a:cubicBezTo>
                      <a:pt x="3453" y="1319"/>
                      <a:pt x="4144" y="545"/>
                      <a:pt x="4667" y="796"/>
                    </a:cubicBezTo>
                    <a:cubicBezTo>
                      <a:pt x="4834" y="879"/>
                      <a:pt x="5022" y="817"/>
                      <a:pt x="5106" y="649"/>
                    </a:cubicBezTo>
                    <a:cubicBezTo>
                      <a:pt x="5127" y="566"/>
                      <a:pt x="5169" y="482"/>
                      <a:pt x="5190" y="398"/>
                    </a:cubicBezTo>
                    <a:cubicBezTo>
                      <a:pt x="5357" y="356"/>
                      <a:pt x="5525" y="356"/>
                      <a:pt x="5713" y="398"/>
                    </a:cubicBezTo>
                    <a:cubicBezTo>
                      <a:pt x="5713" y="628"/>
                      <a:pt x="5943" y="775"/>
                      <a:pt x="6152" y="691"/>
                    </a:cubicBezTo>
                    <a:cubicBezTo>
                      <a:pt x="6550" y="566"/>
                      <a:pt x="6947" y="503"/>
                      <a:pt x="7366" y="524"/>
                    </a:cubicBezTo>
                    <a:cubicBezTo>
                      <a:pt x="7533" y="524"/>
                      <a:pt x="7617" y="398"/>
                      <a:pt x="7659" y="252"/>
                    </a:cubicBezTo>
                    <a:cubicBezTo>
                      <a:pt x="7952" y="189"/>
                      <a:pt x="8245" y="168"/>
                      <a:pt x="8538" y="231"/>
                    </a:cubicBezTo>
                    <a:cubicBezTo>
                      <a:pt x="8852" y="628"/>
                      <a:pt x="8956" y="628"/>
                      <a:pt x="9249" y="189"/>
                    </a:cubicBezTo>
                    <a:close/>
                    <a:moveTo>
                      <a:pt x="40216" y="3181"/>
                    </a:moveTo>
                    <a:cubicBezTo>
                      <a:pt x="40237" y="3014"/>
                      <a:pt x="40132" y="2930"/>
                      <a:pt x="39986" y="2867"/>
                    </a:cubicBezTo>
                    <a:cubicBezTo>
                      <a:pt x="39860" y="2783"/>
                      <a:pt x="39672" y="2846"/>
                      <a:pt x="39630" y="2993"/>
                    </a:cubicBezTo>
                    <a:cubicBezTo>
                      <a:pt x="39567" y="3139"/>
                      <a:pt x="39672" y="3307"/>
                      <a:pt x="39818" y="3327"/>
                    </a:cubicBezTo>
                    <a:cubicBezTo>
                      <a:pt x="39965" y="3348"/>
                      <a:pt x="40111" y="3348"/>
                      <a:pt x="40216" y="3181"/>
                    </a:cubicBezTo>
                    <a:close/>
                    <a:moveTo>
                      <a:pt x="30654" y="1089"/>
                    </a:moveTo>
                    <a:cubicBezTo>
                      <a:pt x="30633" y="1151"/>
                      <a:pt x="30591" y="1214"/>
                      <a:pt x="30612" y="1235"/>
                    </a:cubicBezTo>
                    <a:cubicBezTo>
                      <a:pt x="30612" y="1277"/>
                      <a:pt x="30696" y="1298"/>
                      <a:pt x="30738" y="1319"/>
                    </a:cubicBezTo>
                    <a:cubicBezTo>
                      <a:pt x="30759" y="1256"/>
                      <a:pt x="30821" y="1193"/>
                      <a:pt x="30800" y="1172"/>
                    </a:cubicBezTo>
                    <a:cubicBezTo>
                      <a:pt x="30779" y="1130"/>
                      <a:pt x="30717" y="1130"/>
                      <a:pt x="30654" y="1110"/>
                    </a:cubicBezTo>
                    <a:close/>
                    <a:moveTo>
                      <a:pt x="31888" y="1444"/>
                    </a:moveTo>
                    <a:cubicBezTo>
                      <a:pt x="31867" y="1382"/>
                      <a:pt x="31847" y="1319"/>
                      <a:pt x="31826" y="1298"/>
                    </a:cubicBezTo>
                    <a:cubicBezTo>
                      <a:pt x="31784" y="1277"/>
                      <a:pt x="31721" y="1319"/>
                      <a:pt x="31679" y="1340"/>
                    </a:cubicBezTo>
                    <a:cubicBezTo>
                      <a:pt x="31700" y="1402"/>
                      <a:pt x="31700" y="1465"/>
                      <a:pt x="31742" y="1486"/>
                    </a:cubicBezTo>
                    <a:cubicBezTo>
                      <a:pt x="31784" y="1507"/>
                      <a:pt x="31826" y="1465"/>
                      <a:pt x="31888" y="1444"/>
                    </a:cubicBezTo>
                    <a:close/>
                    <a:moveTo>
                      <a:pt x="43417" y="3286"/>
                    </a:moveTo>
                    <a:cubicBezTo>
                      <a:pt x="43355" y="3265"/>
                      <a:pt x="43313" y="3223"/>
                      <a:pt x="43271" y="3223"/>
                    </a:cubicBezTo>
                    <a:cubicBezTo>
                      <a:pt x="43229" y="3244"/>
                      <a:pt x="43229" y="3327"/>
                      <a:pt x="43208" y="3369"/>
                    </a:cubicBezTo>
                    <a:cubicBezTo>
                      <a:pt x="43250" y="3390"/>
                      <a:pt x="43313" y="3453"/>
                      <a:pt x="43334" y="3432"/>
                    </a:cubicBezTo>
                    <a:cubicBezTo>
                      <a:pt x="43375" y="3411"/>
                      <a:pt x="43396" y="3348"/>
                      <a:pt x="43417" y="3307"/>
                    </a:cubicBezTo>
                    <a:close/>
                    <a:moveTo>
                      <a:pt x="35989" y="5001"/>
                    </a:moveTo>
                    <a:cubicBezTo>
                      <a:pt x="35969" y="5064"/>
                      <a:pt x="35948" y="5106"/>
                      <a:pt x="35927" y="5148"/>
                    </a:cubicBezTo>
                    <a:cubicBezTo>
                      <a:pt x="35969" y="5169"/>
                      <a:pt x="36031" y="5232"/>
                      <a:pt x="36052" y="5211"/>
                    </a:cubicBezTo>
                    <a:cubicBezTo>
                      <a:pt x="36094" y="5190"/>
                      <a:pt x="36115" y="5127"/>
                      <a:pt x="36136" y="506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58" name="Google Shape;7258;p43"/>
              <p:cNvSpPr/>
              <p:nvPr/>
            </p:nvSpPr>
            <p:spPr>
              <a:xfrm>
                <a:off x="4702700" y="4163034"/>
                <a:ext cx="1172275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46891" h="6320" extrusionOk="0">
                    <a:moveTo>
                      <a:pt x="14019" y="1716"/>
                    </a:moveTo>
                    <a:cubicBezTo>
                      <a:pt x="13538" y="1862"/>
                      <a:pt x="13350" y="2197"/>
                      <a:pt x="13099" y="2239"/>
                    </a:cubicBezTo>
                    <a:cubicBezTo>
                      <a:pt x="12952" y="2072"/>
                      <a:pt x="13141" y="1925"/>
                      <a:pt x="13078" y="1800"/>
                    </a:cubicBezTo>
                    <a:cubicBezTo>
                      <a:pt x="12869" y="1277"/>
                      <a:pt x="13078" y="1067"/>
                      <a:pt x="13559" y="963"/>
                    </a:cubicBezTo>
                    <a:cubicBezTo>
                      <a:pt x="13685" y="942"/>
                      <a:pt x="13789" y="900"/>
                      <a:pt x="13894" y="837"/>
                    </a:cubicBezTo>
                    <a:cubicBezTo>
                      <a:pt x="13957" y="774"/>
                      <a:pt x="13978" y="691"/>
                      <a:pt x="13978" y="628"/>
                    </a:cubicBezTo>
                    <a:cubicBezTo>
                      <a:pt x="13978" y="523"/>
                      <a:pt x="13915" y="502"/>
                      <a:pt x="13810" y="481"/>
                    </a:cubicBezTo>
                    <a:cubicBezTo>
                      <a:pt x="13517" y="460"/>
                      <a:pt x="13245" y="419"/>
                      <a:pt x="12973" y="377"/>
                    </a:cubicBezTo>
                    <a:cubicBezTo>
                      <a:pt x="12994" y="188"/>
                      <a:pt x="13057" y="21"/>
                      <a:pt x="13287" y="105"/>
                    </a:cubicBezTo>
                    <a:cubicBezTo>
                      <a:pt x="13601" y="209"/>
                      <a:pt x="13894" y="293"/>
                      <a:pt x="14187" y="63"/>
                    </a:cubicBezTo>
                    <a:cubicBezTo>
                      <a:pt x="15317" y="0"/>
                      <a:pt x="16447" y="21"/>
                      <a:pt x="17597" y="126"/>
                    </a:cubicBezTo>
                    <a:cubicBezTo>
                      <a:pt x="17869" y="460"/>
                      <a:pt x="18016" y="460"/>
                      <a:pt x="18288" y="126"/>
                    </a:cubicBezTo>
                    <a:cubicBezTo>
                      <a:pt x="18539" y="42"/>
                      <a:pt x="18811" y="42"/>
                      <a:pt x="19041" y="168"/>
                    </a:cubicBezTo>
                    <a:cubicBezTo>
                      <a:pt x="19083" y="188"/>
                      <a:pt x="19104" y="188"/>
                      <a:pt x="19146" y="209"/>
                    </a:cubicBezTo>
                    <a:lnTo>
                      <a:pt x="20087" y="230"/>
                    </a:lnTo>
                    <a:cubicBezTo>
                      <a:pt x="20548" y="523"/>
                      <a:pt x="21008" y="732"/>
                      <a:pt x="21468" y="230"/>
                    </a:cubicBezTo>
                    <a:cubicBezTo>
                      <a:pt x="22012" y="168"/>
                      <a:pt x="22556" y="188"/>
                      <a:pt x="23079" y="293"/>
                    </a:cubicBezTo>
                    <a:cubicBezTo>
                      <a:pt x="23100" y="398"/>
                      <a:pt x="23142" y="502"/>
                      <a:pt x="23268" y="502"/>
                    </a:cubicBezTo>
                    <a:cubicBezTo>
                      <a:pt x="23393" y="481"/>
                      <a:pt x="23414" y="377"/>
                      <a:pt x="23435" y="272"/>
                    </a:cubicBezTo>
                    <a:cubicBezTo>
                      <a:pt x="23665" y="209"/>
                      <a:pt x="23916" y="188"/>
                      <a:pt x="24147" y="230"/>
                    </a:cubicBezTo>
                    <a:cubicBezTo>
                      <a:pt x="24272" y="398"/>
                      <a:pt x="24377" y="398"/>
                      <a:pt x="24502" y="230"/>
                    </a:cubicBezTo>
                    <a:cubicBezTo>
                      <a:pt x="24795" y="188"/>
                      <a:pt x="25088" y="188"/>
                      <a:pt x="25381" y="272"/>
                    </a:cubicBezTo>
                    <a:cubicBezTo>
                      <a:pt x="25758" y="670"/>
                      <a:pt x="25946" y="670"/>
                      <a:pt x="26281" y="251"/>
                    </a:cubicBezTo>
                    <a:cubicBezTo>
                      <a:pt x="26804" y="188"/>
                      <a:pt x="27348" y="188"/>
                      <a:pt x="27871" y="272"/>
                    </a:cubicBezTo>
                    <a:cubicBezTo>
                      <a:pt x="27871" y="523"/>
                      <a:pt x="28080" y="732"/>
                      <a:pt x="28331" y="732"/>
                    </a:cubicBezTo>
                    <a:cubicBezTo>
                      <a:pt x="28666" y="753"/>
                      <a:pt x="28980" y="816"/>
                      <a:pt x="29273" y="921"/>
                    </a:cubicBezTo>
                    <a:cubicBezTo>
                      <a:pt x="29817" y="1088"/>
                      <a:pt x="30382" y="900"/>
                      <a:pt x="30717" y="440"/>
                    </a:cubicBezTo>
                    <a:cubicBezTo>
                      <a:pt x="30947" y="377"/>
                      <a:pt x="31198" y="398"/>
                      <a:pt x="31428" y="481"/>
                    </a:cubicBezTo>
                    <a:cubicBezTo>
                      <a:pt x="31574" y="837"/>
                      <a:pt x="31763" y="858"/>
                      <a:pt x="31951" y="502"/>
                    </a:cubicBezTo>
                    <a:cubicBezTo>
                      <a:pt x="32537" y="356"/>
                      <a:pt x="33144" y="356"/>
                      <a:pt x="33730" y="523"/>
                    </a:cubicBezTo>
                    <a:cubicBezTo>
                      <a:pt x="33960" y="858"/>
                      <a:pt x="34190" y="816"/>
                      <a:pt x="34441" y="544"/>
                    </a:cubicBezTo>
                    <a:lnTo>
                      <a:pt x="35508" y="586"/>
                    </a:lnTo>
                    <a:cubicBezTo>
                      <a:pt x="35675" y="795"/>
                      <a:pt x="35759" y="712"/>
                      <a:pt x="35843" y="502"/>
                    </a:cubicBezTo>
                    <a:lnTo>
                      <a:pt x="38333" y="649"/>
                    </a:lnTo>
                    <a:cubicBezTo>
                      <a:pt x="38375" y="858"/>
                      <a:pt x="38479" y="1088"/>
                      <a:pt x="38709" y="1025"/>
                    </a:cubicBezTo>
                    <a:cubicBezTo>
                      <a:pt x="39191" y="921"/>
                      <a:pt x="39651" y="1088"/>
                      <a:pt x="40090" y="1151"/>
                    </a:cubicBezTo>
                    <a:cubicBezTo>
                      <a:pt x="40467" y="1235"/>
                      <a:pt x="40844" y="1151"/>
                      <a:pt x="41157" y="921"/>
                    </a:cubicBezTo>
                    <a:cubicBezTo>
                      <a:pt x="41576" y="900"/>
                      <a:pt x="41994" y="921"/>
                      <a:pt x="42413" y="1025"/>
                    </a:cubicBezTo>
                    <a:cubicBezTo>
                      <a:pt x="42476" y="1235"/>
                      <a:pt x="42580" y="1339"/>
                      <a:pt x="42748" y="1109"/>
                    </a:cubicBezTo>
                    <a:cubicBezTo>
                      <a:pt x="43166" y="1067"/>
                      <a:pt x="43585" y="1088"/>
                      <a:pt x="44003" y="1172"/>
                    </a:cubicBezTo>
                    <a:cubicBezTo>
                      <a:pt x="44066" y="1402"/>
                      <a:pt x="44170" y="1528"/>
                      <a:pt x="44359" y="1256"/>
                    </a:cubicBezTo>
                    <a:lnTo>
                      <a:pt x="45405" y="1318"/>
                    </a:lnTo>
                    <a:cubicBezTo>
                      <a:pt x="45426" y="1423"/>
                      <a:pt x="45468" y="1569"/>
                      <a:pt x="45593" y="1590"/>
                    </a:cubicBezTo>
                    <a:cubicBezTo>
                      <a:pt x="46137" y="1695"/>
                      <a:pt x="46409" y="2113"/>
                      <a:pt x="46744" y="2469"/>
                    </a:cubicBezTo>
                    <a:cubicBezTo>
                      <a:pt x="46890" y="2616"/>
                      <a:pt x="46890" y="2699"/>
                      <a:pt x="46807" y="2909"/>
                    </a:cubicBezTo>
                    <a:cubicBezTo>
                      <a:pt x="46660" y="3369"/>
                      <a:pt x="46263" y="3704"/>
                      <a:pt x="46137" y="4164"/>
                    </a:cubicBezTo>
                    <a:cubicBezTo>
                      <a:pt x="46074" y="4394"/>
                      <a:pt x="46116" y="4666"/>
                      <a:pt x="45823" y="4750"/>
                    </a:cubicBezTo>
                    <a:cubicBezTo>
                      <a:pt x="45551" y="4813"/>
                      <a:pt x="45426" y="4541"/>
                      <a:pt x="45258" y="4394"/>
                    </a:cubicBezTo>
                    <a:cubicBezTo>
                      <a:pt x="45175" y="4310"/>
                      <a:pt x="45133" y="4206"/>
                      <a:pt x="45049" y="4143"/>
                    </a:cubicBezTo>
                    <a:cubicBezTo>
                      <a:pt x="44840" y="3892"/>
                      <a:pt x="44610" y="3892"/>
                      <a:pt x="44547" y="4227"/>
                    </a:cubicBezTo>
                    <a:cubicBezTo>
                      <a:pt x="44484" y="4603"/>
                      <a:pt x="44296" y="4520"/>
                      <a:pt x="44003" y="4541"/>
                    </a:cubicBezTo>
                    <a:cubicBezTo>
                      <a:pt x="43313" y="4582"/>
                      <a:pt x="42622" y="4771"/>
                      <a:pt x="41911" y="4541"/>
                    </a:cubicBezTo>
                    <a:cubicBezTo>
                      <a:pt x="41785" y="4499"/>
                      <a:pt x="41680" y="4582"/>
                      <a:pt x="41597" y="4645"/>
                    </a:cubicBezTo>
                    <a:cubicBezTo>
                      <a:pt x="41325" y="4834"/>
                      <a:pt x="41011" y="4917"/>
                      <a:pt x="40697" y="4875"/>
                    </a:cubicBezTo>
                    <a:cubicBezTo>
                      <a:pt x="40488" y="4854"/>
                      <a:pt x="40446" y="5022"/>
                      <a:pt x="40425" y="5168"/>
                    </a:cubicBezTo>
                    <a:cubicBezTo>
                      <a:pt x="37831" y="5252"/>
                      <a:pt x="35236" y="5168"/>
                      <a:pt x="32662" y="4896"/>
                    </a:cubicBezTo>
                    <a:cubicBezTo>
                      <a:pt x="31951" y="4813"/>
                      <a:pt x="31240" y="4813"/>
                      <a:pt x="30528" y="4896"/>
                    </a:cubicBezTo>
                    <a:cubicBezTo>
                      <a:pt x="29712" y="5022"/>
                      <a:pt x="28875" y="5022"/>
                      <a:pt x="28059" y="4896"/>
                    </a:cubicBezTo>
                    <a:cubicBezTo>
                      <a:pt x="27473" y="4792"/>
                      <a:pt x="26888" y="4813"/>
                      <a:pt x="26302" y="4938"/>
                    </a:cubicBezTo>
                    <a:cubicBezTo>
                      <a:pt x="25130" y="5273"/>
                      <a:pt x="23895" y="5106"/>
                      <a:pt x="22703" y="5168"/>
                    </a:cubicBezTo>
                    <a:cubicBezTo>
                      <a:pt x="21343" y="5252"/>
                      <a:pt x="20004" y="5357"/>
                      <a:pt x="18644" y="5440"/>
                    </a:cubicBezTo>
                    <a:cubicBezTo>
                      <a:pt x="18413" y="5461"/>
                      <a:pt x="18183" y="5482"/>
                      <a:pt x="17953" y="5482"/>
                    </a:cubicBezTo>
                    <a:cubicBezTo>
                      <a:pt x="16405" y="5378"/>
                      <a:pt x="14898" y="5670"/>
                      <a:pt x="13371" y="5775"/>
                    </a:cubicBezTo>
                    <a:cubicBezTo>
                      <a:pt x="13141" y="5796"/>
                      <a:pt x="12911" y="5838"/>
                      <a:pt x="12659" y="5838"/>
                    </a:cubicBezTo>
                    <a:cubicBezTo>
                      <a:pt x="11090" y="5838"/>
                      <a:pt x="9563" y="5838"/>
                      <a:pt x="7993" y="5963"/>
                    </a:cubicBezTo>
                    <a:cubicBezTo>
                      <a:pt x="6236" y="6110"/>
                      <a:pt x="4478" y="6026"/>
                      <a:pt x="2700" y="6047"/>
                    </a:cubicBezTo>
                    <a:cubicBezTo>
                      <a:pt x="2051" y="6026"/>
                      <a:pt x="1403" y="6110"/>
                      <a:pt x="775" y="6256"/>
                    </a:cubicBezTo>
                    <a:cubicBezTo>
                      <a:pt x="503" y="6319"/>
                      <a:pt x="189" y="6235"/>
                      <a:pt x="1" y="6026"/>
                    </a:cubicBezTo>
                    <a:cubicBezTo>
                      <a:pt x="252" y="5754"/>
                      <a:pt x="482" y="5440"/>
                      <a:pt x="921" y="5838"/>
                    </a:cubicBezTo>
                    <a:cubicBezTo>
                      <a:pt x="1068" y="5963"/>
                      <a:pt x="1382" y="5901"/>
                      <a:pt x="1591" y="5754"/>
                    </a:cubicBezTo>
                    <a:cubicBezTo>
                      <a:pt x="1800" y="5629"/>
                      <a:pt x="1988" y="5503"/>
                      <a:pt x="2198" y="5398"/>
                    </a:cubicBezTo>
                    <a:cubicBezTo>
                      <a:pt x="2742" y="5126"/>
                      <a:pt x="2763" y="5147"/>
                      <a:pt x="2553" y="4562"/>
                    </a:cubicBezTo>
                    <a:cubicBezTo>
                      <a:pt x="2511" y="4457"/>
                      <a:pt x="2449" y="4331"/>
                      <a:pt x="2553" y="4248"/>
                    </a:cubicBezTo>
                    <a:cubicBezTo>
                      <a:pt x="2742" y="4101"/>
                      <a:pt x="2804" y="4290"/>
                      <a:pt x="2909" y="4373"/>
                    </a:cubicBezTo>
                    <a:cubicBezTo>
                      <a:pt x="3202" y="4582"/>
                      <a:pt x="3265" y="4959"/>
                      <a:pt x="3600" y="5168"/>
                    </a:cubicBezTo>
                    <a:cubicBezTo>
                      <a:pt x="4164" y="5482"/>
                      <a:pt x="4374" y="5419"/>
                      <a:pt x="4604" y="4813"/>
                    </a:cubicBezTo>
                    <a:cubicBezTo>
                      <a:pt x="4708" y="4436"/>
                      <a:pt x="5169" y="4331"/>
                      <a:pt x="5420" y="4603"/>
                    </a:cubicBezTo>
                    <a:cubicBezTo>
                      <a:pt x="5524" y="4729"/>
                      <a:pt x="5566" y="4917"/>
                      <a:pt x="5734" y="5022"/>
                    </a:cubicBezTo>
                    <a:cubicBezTo>
                      <a:pt x="6173" y="5378"/>
                      <a:pt x="6194" y="5378"/>
                      <a:pt x="6550" y="4917"/>
                    </a:cubicBezTo>
                    <a:cubicBezTo>
                      <a:pt x="6613" y="4813"/>
                      <a:pt x="6675" y="4708"/>
                      <a:pt x="6738" y="4624"/>
                    </a:cubicBezTo>
                    <a:cubicBezTo>
                      <a:pt x="7177" y="4038"/>
                      <a:pt x="7177" y="4038"/>
                      <a:pt x="7177" y="3432"/>
                    </a:cubicBezTo>
                    <a:cubicBezTo>
                      <a:pt x="7721" y="3745"/>
                      <a:pt x="8098" y="3369"/>
                      <a:pt x="8537" y="3034"/>
                    </a:cubicBezTo>
                    <a:cubicBezTo>
                      <a:pt x="8789" y="3557"/>
                      <a:pt x="9082" y="3934"/>
                      <a:pt x="9709" y="3662"/>
                    </a:cubicBezTo>
                    <a:cubicBezTo>
                      <a:pt x="9877" y="3578"/>
                      <a:pt x="9960" y="3850"/>
                      <a:pt x="10044" y="3997"/>
                    </a:cubicBezTo>
                    <a:cubicBezTo>
                      <a:pt x="10442" y="4562"/>
                      <a:pt x="10483" y="4562"/>
                      <a:pt x="10965" y="4143"/>
                    </a:cubicBezTo>
                    <a:cubicBezTo>
                      <a:pt x="11509" y="3766"/>
                      <a:pt x="12220" y="3641"/>
                      <a:pt x="12869" y="3850"/>
                    </a:cubicBezTo>
                    <a:cubicBezTo>
                      <a:pt x="13224" y="3976"/>
                      <a:pt x="13601" y="4059"/>
                      <a:pt x="13978" y="4080"/>
                    </a:cubicBezTo>
                    <a:cubicBezTo>
                      <a:pt x="14710" y="4164"/>
                      <a:pt x="14794" y="4017"/>
                      <a:pt x="14982" y="3306"/>
                    </a:cubicBezTo>
                    <a:cubicBezTo>
                      <a:pt x="15087" y="2804"/>
                      <a:pt x="14731" y="2699"/>
                      <a:pt x="14459" y="2511"/>
                    </a:cubicBezTo>
                    <a:cubicBezTo>
                      <a:pt x="14166" y="2344"/>
                      <a:pt x="13873" y="2365"/>
                      <a:pt x="13999" y="1737"/>
                    </a:cubicBezTo>
                    <a:cubicBezTo>
                      <a:pt x="13978" y="1465"/>
                      <a:pt x="13873" y="1569"/>
                      <a:pt x="13852" y="1800"/>
                    </a:cubicBezTo>
                    <a:cubicBezTo>
                      <a:pt x="13852" y="1862"/>
                      <a:pt x="13747" y="1988"/>
                      <a:pt x="13936" y="1988"/>
                    </a:cubicBezTo>
                    <a:cubicBezTo>
                      <a:pt x="14103" y="1967"/>
                      <a:pt x="14291" y="1988"/>
                      <a:pt x="14333" y="1737"/>
                    </a:cubicBezTo>
                    <a:cubicBezTo>
                      <a:pt x="14354" y="1611"/>
                      <a:pt x="14312" y="1507"/>
                      <a:pt x="14019" y="1716"/>
                    </a:cubicBezTo>
                    <a:close/>
                    <a:moveTo>
                      <a:pt x="16509" y="1318"/>
                    </a:moveTo>
                    <a:cubicBezTo>
                      <a:pt x="16488" y="984"/>
                      <a:pt x="16363" y="732"/>
                      <a:pt x="16091" y="753"/>
                    </a:cubicBezTo>
                    <a:cubicBezTo>
                      <a:pt x="15735" y="795"/>
                      <a:pt x="15547" y="1172"/>
                      <a:pt x="15359" y="1423"/>
                    </a:cubicBezTo>
                    <a:cubicBezTo>
                      <a:pt x="15254" y="1590"/>
                      <a:pt x="15400" y="1988"/>
                      <a:pt x="15568" y="2218"/>
                    </a:cubicBezTo>
                    <a:cubicBezTo>
                      <a:pt x="15631" y="2260"/>
                      <a:pt x="15714" y="2260"/>
                      <a:pt x="15798" y="2239"/>
                    </a:cubicBezTo>
                    <a:cubicBezTo>
                      <a:pt x="16007" y="1883"/>
                      <a:pt x="16468" y="1716"/>
                      <a:pt x="16509" y="1318"/>
                    </a:cubicBezTo>
                    <a:close/>
                    <a:moveTo>
                      <a:pt x="43898" y="2176"/>
                    </a:moveTo>
                    <a:cubicBezTo>
                      <a:pt x="43857" y="2197"/>
                      <a:pt x="43773" y="2218"/>
                      <a:pt x="43752" y="2239"/>
                    </a:cubicBezTo>
                    <a:cubicBezTo>
                      <a:pt x="43689" y="2532"/>
                      <a:pt x="43752" y="2825"/>
                      <a:pt x="43919" y="3076"/>
                    </a:cubicBezTo>
                    <a:cubicBezTo>
                      <a:pt x="44045" y="3327"/>
                      <a:pt x="44338" y="3432"/>
                      <a:pt x="44610" y="3327"/>
                    </a:cubicBezTo>
                    <a:cubicBezTo>
                      <a:pt x="44777" y="3264"/>
                      <a:pt x="45049" y="3222"/>
                      <a:pt x="44986" y="2950"/>
                    </a:cubicBezTo>
                    <a:cubicBezTo>
                      <a:pt x="44945" y="2720"/>
                      <a:pt x="44840" y="2469"/>
                      <a:pt x="44505" y="2616"/>
                    </a:cubicBezTo>
                    <a:cubicBezTo>
                      <a:pt x="44170" y="2762"/>
                      <a:pt x="44108" y="2595"/>
                      <a:pt x="44108" y="2302"/>
                    </a:cubicBezTo>
                    <a:cubicBezTo>
                      <a:pt x="44108" y="2197"/>
                      <a:pt x="44003" y="2155"/>
                      <a:pt x="43898" y="2176"/>
                    </a:cubicBezTo>
                    <a:close/>
                    <a:moveTo>
                      <a:pt x="41911" y="2783"/>
                    </a:moveTo>
                    <a:cubicBezTo>
                      <a:pt x="41932" y="2741"/>
                      <a:pt x="41994" y="2678"/>
                      <a:pt x="41973" y="2637"/>
                    </a:cubicBezTo>
                    <a:cubicBezTo>
                      <a:pt x="41953" y="2616"/>
                      <a:pt x="41890" y="2595"/>
                      <a:pt x="41827" y="2574"/>
                    </a:cubicBezTo>
                    <a:cubicBezTo>
                      <a:pt x="41806" y="2616"/>
                      <a:pt x="41764" y="2678"/>
                      <a:pt x="41785" y="2720"/>
                    </a:cubicBezTo>
                    <a:cubicBezTo>
                      <a:pt x="41785" y="2762"/>
                      <a:pt x="41869" y="2762"/>
                      <a:pt x="41911" y="2783"/>
                    </a:cubicBezTo>
                    <a:close/>
                    <a:moveTo>
                      <a:pt x="9312" y="4854"/>
                    </a:moveTo>
                    <a:cubicBezTo>
                      <a:pt x="9354" y="4875"/>
                      <a:pt x="9416" y="4917"/>
                      <a:pt x="9458" y="4917"/>
                    </a:cubicBezTo>
                    <a:cubicBezTo>
                      <a:pt x="9479" y="4896"/>
                      <a:pt x="9500" y="4813"/>
                      <a:pt x="9521" y="4771"/>
                    </a:cubicBezTo>
                    <a:cubicBezTo>
                      <a:pt x="9458" y="4750"/>
                      <a:pt x="9416" y="4708"/>
                      <a:pt x="9374" y="4708"/>
                    </a:cubicBezTo>
                    <a:cubicBezTo>
                      <a:pt x="9333" y="4729"/>
                      <a:pt x="9333" y="4792"/>
                      <a:pt x="9312" y="4854"/>
                    </a:cubicBezTo>
                    <a:close/>
                    <a:moveTo>
                      <a:pt x="16070" y="3327"/>
                    </a:moveTo>
                    <a:lnTo>
                      <a:pt x="15924" y="3264"/>
                    </a:lnTo>
                    <a:cubicBezTo>
                      <a:pt x="15903" y="3327"/>
                      <a:pt x="15861" y="3369"/>
                      <a:pt x="15882" y="3411"/>
                    </a:cubicBezTo>
                    <a:cubicBezTo>
                      <a:pt x="15882" y="3453"/>
                      <a:pt x="15965" y="3453"/>
                      <a:pt x="16007" y="3473"/>
                    </a:cubicBezTo>
                    <a:close/>
                    <a:moveTo>
                      <a:pt x="42685" y="3327"/>
                    </a:moveTo>
                    <a:cubicBezTo>
                      <a:pt x="42643" y="3306"/>
                      <a:pt x="42580" y="3264"/>
                      <a:pt x="42538" y="3285"/>
                    </a:cubicBezTo>
                    <a:cubicBezTo>
                      <a:pt x="42517" y="3285"/>
                      <a:pt x="42497" y="3369"/>
                      <a:pt x="42476" y="3411"/>
                    </a:cubicBezTo>
                    <a:cubicBezTo>
                      <a:pt x="42538" y="3432"/>
                      <a:pt x="42580" y="3494"/>
                      <a:pt x="42622" y="3473"/>
                    </a:cubicBezTo>
                    <a:cubicBezTo>
                      <a:pt x="42664" y="3473"/>
                      <a:pt x="42685" y="3390"/>
                      <a:pt x="42706" y="332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59" name="Google Shape;7259;p43"/>
              <p:cNvSpPr/>
              <p:nvPr/>
            </p:nvSpPr>
            <p:spPr>
              <a:xfrm>
                <a:off x="5713850" y="4192641"/>
                <a:ext cx="57227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4290" extrusionOk="0">
                    <a:moveTo>
                      <a:pt x="0" y="3913"/>
                    </a:moveTo>
                    <a:cubicBezTo>
                      <a:pt x="21" y="3746"/>
                      <a:pt x="63" y="3600"/>
                      <a:pt x="272" y="3620"/>
                    </a:cubicBezTo>
                    <a:cubicBezTo>
                      <a:pt x="586" y="3662"/>
                      <a:pt x="921" y="3579"/>
                      <a:pt x="1172" y="3390"/>
                    </a:cubicBezTo>
                    <a:cubicBezTo>
                      <a:pt x="1276" y="3328"/>
                      <a:pt x="1381" y="3244"/>
                      <a:pt x="1486" y="3286"/>
                    </a:cubicBezTo>
                    <a:cubicBezTo>
                      <a:pt x="2197" y="3495"/>
                      <a:pt x="2887" y="3328"/>
                      <a:pt x="3578" y="3286"/>
                    </a:cubicBezTo>
                    <a:cubicBezTo>
                      <a:pt x="3871" y="3244"/>
                      <a:pt x="4059" y="3348"/>
                      <a:pt x="4122" y="2972"/>
                    </a:cubicBezTo>
                    <a:cubicBezTo>
                      <a:pt x="4185" y="2637"/>
                      <a:pt x="4415" y="2637"/>
                      <a:pt x="4624" y="2867"/>
                    </a:cubicBezTo>
                    <a:cubicBezTo>
                      <a:pt x="4708" y="2951"/>
                      <a:pt x="4771" y="3076"/>
                      <a:pt x="4854" y="3139"/>
                    </a:cubicBezTo>
                    <a:cubicBezTo>
                      <a:pt x="5001" y="3286"/>
                      <a:pt x="5147" y="3558"/>
                      <a:pt x="5419" y="3474"/>
                    </a:cubicBezTo>
                    <a:cubicBezTo>
                      <a:pt x="5691" y="3411"/>
                      <a:pt x="5649" y="3139"/>
                      <a:pt x="5712" y="2909"/>
                    </a:cubicBezTo>
                    <a:cubicBezTo>
                      <a:pt x="5838" y="2449"/>
                      <a:pt x="6235" y="2114"/>
                      <a:pt x="6403" y="1633"/>
                    </a:cubicBezTo>
                    <a:cubicBezTo>
                      <a:pt x="6465" y="1444"/>
                      <a:pt x="6465" y="1361"/>
                      <a:pt x="6340" y="1214"/>
                    </a:cubicBezTo>
                    <a:cubicBezTo>
                      <a:pt x="5984" y="838"/>
                      <a:pt x="5712" y="419"/>
                      <a:pt x="5168" y="335"/>
                    </a:cubicBezTo>
                    <a:cubicBezTo>
                      <a:pt x="5043" y="315"/>
                      <a:pt x="5022" y="168"/>
                      <a:pt x="5001" y="43"/>
                    </a:cubicBezTo>
                    <a:cubicBezTo>
                      <a:pt x="6800" y="1"/>
                      <a:pt x="8579" y="231"/>
                      <a:pt x="10378" y="315"/>
                    </a:cubicBezTo>
                    <a:cubicBezTo>
                      <a:pt x="10880" y="335"/>
                      <a:pt x="11382" y="335"/>
                      <a:pt x="11864" y="377"/>
                    </a:cubicBezTo>
                    <a:cubicBezTo>
                      <a:pt x="14584" y="545"/>
                      <a:pt x="17283" y="649"/>
                      <a:pt x="19940" y="1235"/>
                    </a:cubicBezTo>
                    <a:cubicBezTo>
                      <a:pt x="20463" y="1340"/>
                      <a:pt x="20986" y="1361"/>
                      <a:pt x="21509" y="1423"/>
                    </a:cubicBezTo>
                    <a:cubicBezTo>
                      <a:pt x="21656" y="1444"/>
                      <a:pt x="21802" y="1486"/>
                      <a:pt x="21928" y="1528"/>
                    </a:cubicBezTo>
                    <a:cubicBezTo>
                      <a:pt x="22346" y="1675"/>
                      <a:pt x="22890" y="2239"/>
                      <a:pt x="22870" y="2491"/>
                    </a:cubicBezTo>
                    <a:cubicBezTo>
                      <a:pt x="22870" y="2825"/>
                      <a:pt x="22200" y="3600"/>
                      <a:pt x="21865" y="3746"/>
                    </a:cubicBezTo>
                    <a:cubicBezTo>
                      <a:pt x="21321" y="3976"/>
                      <a:pt x="20735" y="3851"/>
                      <a:pt x="20212" y="3767"/>
                    </a:cubicBezTo>
                    <a:cubicBezTo>
                      <a:pt x="18664" y="3537"/>
                      <a:pt x="17116" y="3600"/>
                      <a:pt x="15567" y="3369"/>
                    </a:cubicBezTo>
                    <a:cubicBezTo>
                      <a:pt x="15274" y="3369"/>
                      <a:pt x="14981" y="3390"/>
                      <a:pt x="14688" y="3453"/>
                    </a:cubicBezTo>
                    <a:cubicBezTo>
                      <a:pt x="13035" y="3453"/>
                      <a:pt x="11445" y="3976"/>
                      <a:pt x="9771" y="3892"/>
                    </a:cubicBezTo>
                    <a:cubicBezTo>
                      <a:pt x="9123" y="3913"/>
                      <a:pt x="8474" y="3872"/>
                      <a:pt x="7846" y="3746"/>
                    </a:cubicBezTo>
                    <a:cubicBezTo>
                      <a:pt x="7574" y="3704"/>
                      <a:pt x="7302" y="3725"/>
                      <a:pt x="7051" y="3809"/>
                    </a:cubicBezTo>
                    <a:cubicBezTo>
                      <a:pt x="5398" y="4290"/>
                      <a:pt x="3724" y="4018"/>
                      <a:pt x="2051" y="3976"/>
                    </a:cubicBezTo>
                    <a:cubicBezTo>
                      <a:pt x="1360" y="3997"/>
                      <a:pt x="690" y="3976"/>
                      <a:pt x="0" y="391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0" name="Google Shape;7260;p43"/>
              <p:cNvSpPr/>
              <p:nvPr/>
            </p:nvSpPr>
            <p:spPr>
              <a:xfrm>
                <a:off x="4481425" y="4181875"/>
                <a:ext cx="1423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1864" extrusionOk="0">
                    <a:moveTo>
                      <a:pt x="1" y="1633"/>
                    </a:moveTo>
                    <a:cubicBezTo>
                      <a:pt x="43" y="1549"/>
                      <a:pt x="64" y="1424"/>
                      <a:pt x="106" y="1403"/>
                    </a:cubicBezTo>
                    <a:cubicBezTo>
                      <a:pt x="733" y="1131"/>
                      <a:pt x="1215" y="775"/>
                      <a:pt x="1131" y="1"/>
                    </a:cubicBezTo>
                    <a:cubicBezTo>
                      <a:pt x="1487" y="43"/>
                      <a:pt x="1466" y="315"/>
                      <a:pt x="1507" y="482"/>
                    </a:cubicBezTo>
                    <a:cubicBezTo>
                      <a:pt x="1633" y="838"/>
                      <a:pt x="1779" y="1089"/>
                      <a:pt x="2198" y="859"/>
                    </a:cubicBezTo>
                    <a:cubicBezTo>
                      <a:pt x="2344" y="817"/>
                      <a:pt x="2512" y="838"/>
                      <a:pt x="2616" y="963"/>
                    </a:cubicBezTo>
                    <a:cubicBezTo>
                      <a:pt x="3077" y="1403"/>
                      <a:pt x="3725" y="1277"/>
                      <a:pt x="4248" y="1466"/>
                    </a:cubicBezTo>
                    <a:cubicBezTo>
                      <a:pt x="4541" y="1570"/>
                      <a:pt x="4751" y="1382"/>
                      <a:pt x="4981" y="1256"/>
                    </a:cubicBezTo>
                    <a:cubicBezTo>
                      <a:pt x="5441" y="1026"/>
                      <a:pt x="5546" y="1110"/>
                      <a:pt x="5692" y="1738"/>
                    </a:cubicBezTo>
                    <a:cubicBezTo>
                      <a:pt x="5462" y="1842"/>
                      <a:pt x="5232" y="1863"/>
                      <a:pt x="5002" y="1821"/>
                    </a:cubicBezTo>
                    <a:cubicBezTo>
                      <a:pt x="3328" y="1549"/>
                      <a:pt x="1654" y="1738"/>
                      <a:pt x="1" y="163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1" name="Google Shape;7261;p43"/>
              <p:cNvSpPr/>
              <p:nvPr/>
            </p:nvSpPr>
            <p:spPr>
              <a:xfrm>
                <a:off x="4339675" y="4191825"/>
                <a:ext cx="8425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56" extrusionOk="0">
                    <a:moveTo>
                      <a:pt x="1" y="712"/>
                    </a:moveTo>
                    <a:cubicBezTo>
                      <a:pt x="168" y="544"/>
                      <a:pt x="315" y="356"/>
                      <a:pt x="482" y="189"/>
                    </a:cubicBezTo>
                    <a:cubicBezTo>
                      <a:pt x="628" y="21"/>
                      <a:pt x="879" y="0"/>
                      <a:pt x="1047" y="126"/>
                    </a:cubicBezTo>
                    <a:cubicBezTo>
                      <a:pt x="1716" y="607"/>
                      <a:pt x="2491" y="921"/>
                      <a:pt x="3307" y="1068"/>
                    </a:cubicBezTo>
                    <a:cubicBezTo>
                      <a:pt x="3328" y="1068"/>
                      <a:pt x="3348" y="1172"/>
                      <a:pt x="3369" y="1235"/>
                    </a:cubicBezTo>
                    <a:cubicBezTo>
                      <a:pt x="2888" y="1256"/>
                      <a:pt x="2428" y="1193"/>
                      <a:pt x="1988" y="1026"/>
                    </a:cubicBezTo>
                    <a:cubicBezTo>
                      <a:pt x="1340" y="837"/>
                      <a:pt x="670" y="712"/>
                      <a:pt x="1" y="712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2" name="Google Shape;7262;p43"/>
              <p:cNvSpPr/>
              <p:nvPr/>
            </p:nvSpPr>
            <p:spPr>
              <a:xfrm>
                <a:off x="5399450" y="4080400"/>
                <a:ext cx="7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943" extrusionOk="0">
                    <a:moveTo>
                      <a:pt x="2826" y="315"/>
                    </a:moveTo>
                    <a:cubicBezTo>
                      <a:pt x="2491" y="754"/>
                      <a:pt x="1926" y="942"/>
                      <a:pt x="1403" y="775"/>
                    </a:cubicBezTo>
                    <a:cubicBezTo>
                      <a:pt x="1089" y="670"/>
                      <a:pt x="775" y="607"/>
                      <a:pt x="461" y="587"/>
                    </a:cubicBezTo>
                    <a:cubicBezTo>
                      <a:pt x="210" y="587"/>
                      <a:pt x="1" y="377"/>
                      <a:pt x="1" y="126"/>
                    </a:cubicBezTo>
                    <a:cubicBezTo>
                      <a:pt x="942" y="1"/>
                      <a:pt x="1884" y="294"/>
                      <a:pt x="2826" y="31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3" name="Google Shape;7263;p43"/>
              <p:cNvSpPr/>
              <p:nvPr/>
            </p:nvSpPr>
            <p:spPr>
              <a:xfrm>
                <a:off x="5661000" y="4092950"/>
                <a:ext cx="70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7" extrusionOk="0">
                    <a:moveTo>
                      <a:pt x="2825" y="294"/>
                    </a:moveTo>
                    <a:cubicBezTo>
                      <a:pt x="2512" y="503"/>
                      <a:pt x="2135" y="587"/>
                      <a:pt x="1758" y="503"/>
                    </a:cubicBezTo>
                    <a:cubicBezTo>
                      <a:pt x="1319" y="440"/>
                      <a:pt x="859" y="273"/>
                      <a:pt x="377" y="398"/>
                    </a:cubicBezTo>
                    <a:cubicBezTo>
                      <a:pt x="147" y="440"/>
                      <a:pt x="43" y="210"/>
                      <a:pt x="1" y="1"/>
                    </a:cubicBezTo>
                    <a:cubicBezTo>
                      <a:pt x="942" y="85"/>
                      <a:pt x="1905" y="43"/>
                      <a:pt x="2825" y="29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4" name="Google Shape;7264;p43"/>
              <p:cNvSpPr/>
              <p:nvPr/>
            </p:nvSpPr>
            <p:spPr>
              <a:xfrm>
                <a:off x="4834525" y="4073075"/>
                <a:ext cx="282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738" extrusionOk="0">
                    <a:moveTo>
                      <a:pt x="1130" y="356"/>
                    </a:moveTo>
                    <a:cubicBezTo>
                      <a:pt x="649" y="482"/>
                      <a:pt x="523" y="754"/>
                      <a:pt x="796" y="1172"/>
                    </a:cubicBezTo>
                    <a:cubicBezTo>
                      <a:pt x="879" y="1319"/>
                      <a:pt x="942" y="1445"/>
                      <a:pt x="796" y="1549"/>
                    </a:cubicBezTo>
                    <a:cubicBezTo>
                      <a:pt x="670" y="1696"/>
                      <a:pt x="503" y="1737"/>
                      <a:pt x="335" y="1696"/>
                    </a:cubicBezTo>
                    <a:cubicBezTo>
                      <a:pt x="189" y="1654"/>
                      <a:pt x="63" y="1507"/>
                      <a:pt x="126" y="1361"/>
                    </a:cubicBezTo>
                    <a:cubicBezTo>
                      <a:pt x="293" y="1005"/>
                      <a:pt x="0" y="691"/>
                      <a:pt x="63" y="356"/>
                    </a:cubicBezTo>
                    <a:cubicBezTo>
                      <a:pt x="231" y="356"/>
                      <a:pt x="377" y="294"/>
                      <a:pt x="419" y="105"/>
                    </a:cubicBezTo>
                    <a:cubicBezTo>
                      <a:pt x="649" y="1"/>
                      <a:pt x="879" y="126"/>
                      <a:pt x="1109" y="147"/>
                    </a:cubicBezTo>
                    <a:cubicBezTo>
                      <a:pt x="1130" y="210"/>
                      <a:pt x="1130" y="294"/>
                      <a:pt x="1130" y="35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5" name="Google Shape;7265;p43"/>
              <p:cNvSpPr/>
              <p:nvPr/>
            </p:nvSpPr>
            <p:spPr>
              <a:xfrm>
                <a:off x="4920300" y="4077275"/>
                <a:ext cx="309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1" extrusionOk="0">
                    <a:moveTo>
                      <a:pt x="880" y="0"/>
                    </a:moveTo>
                    <a:cubicBezTo>
                      <a:pt x="942" y="126"/>
                      <a:pt x="1089" y="209"/>
                      <a:pt x="1235" y="188"/>
                    </a:cubicBezTo>
                    <a:cubicBezTo>
                      <a:pt x="1089" y="607"/>
                      <a:pt x="524" y="774"/>
                      <a:pt x="608" y="1360"/>
                    </a:cubicBezTo>
                    <a:cubicBezTo>
                      <a:pt x="378" y="963"/>
                      <a:pt x="315" y="523"/>
                      <a:pt x="1" y="188"/>
                    </a:cubicBezTo>
                    <a:lnTo>
                      <a:pt x="168" y="42"/>
                    </a:ln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6" name="Google Shape;7266;p43"/>
              <p:cNvSpPr/>
              <p:nvPr/>
            </p:nvSpPr>
            <p:spPr>
              <a:xfrm>
                <a:off x="4068725" y="4198100"/>
                <a:ext cx="403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566" extrusionOk="0">
                    <a:moveTo>
                      <a:pt x="0" y="356"/>
                    </a:moveTo>
                    <a:cubicBezTo>
                      <a:pt x="502" y="1"/>
                      <a:pt x="1172" y="63"/>
                      <a:pt x="1611" y="482"/>
                    </a:cubicBezTo>
                    <a:cubicBezTo>
                      <a:pt x="1067" y="565"/>
                      <a:pt x="523" y="524"/>
                      <a:pt x="0" y="35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7" name="Google Shape;7267;p43"/>
              <p:cNvSpPr/>
              <p:nvPr/>
            </p:nvSpPr>
            <p:spPr>
              <a:xfrm>
                <a:off x="4304100" y="4198625"/>
                <a:ext cx="220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70" extrusionOk="0">
                    <a:moveTo>
                      <a:pt x="1" y="440"/>
                    </a:moveTo>
                    <a:cubicBezTo>
                      <a:pt x="357" y="21"/>
                      <a:pt x="524" y="0"/>
                      <a:pt x="880" y="440"/>
                    </a:cubicBezTo>
                    <a:cubicBezTo>
                      <a:pt x="587" y="670"/>
                      <a:pt x="294" y="503"/>
                      <a:pt x="1" y="44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8" name="Google Shape;7268;p43"/>
              <p:cNvSpPr/>
              <p:nvPr/>
            </p:nvSpPr>
            <p:spPr>
              <a:xfrm>
                <a:off x="4197925" y="4194450"/>
                <a:ext cx="220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82" extrusionOk="0">
                    <a:moveTo>
                      <a:pt x="0" y="377"/>
                    </a:moveTo>
                    <a:cubicBezTo>
                      <a:pt x="398" y="0"/>
                      <a:pt x="565" y="21"/>
                      <a:pt x="879" y="439"/>
                    </a:cubicBezTo>
                    <a:cubicBezTo>
                      <a:pt x="586" y="481"/>
                      <a:pt x="272" y="460"/>
                      <a:pt x="0" y="37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9" name="Google Shape;7269;p43"/>
              <p:cNvSpPr/>
              <p:nvPr/>
            </p:nvSpPr>
            <p:spPr>
              <a:xfrm>
                <a:off x="4126775" y="4200200"/>
                <a:ext cx="131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19" extrusionOk="0">
                    <a:moveTo>
                      <a:pt x="1" y="314"/>
                    </a:moveTo>
                    <a:cubicBezTo>
                      <a:pt x="126" y="0"/>
                      <a:pt x="315" y="0"/>
                      <a:pt x="524" y="209"/>
                    </a:cubicBezTo>
                    <a:cubicBezTo>
                      <a:pt x="398" y="377"/>
                      <a:pt x="168" y="419"/>
                      <a:pt x="1" y="31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0" name="Google Shape;7270;p43"/>
              <p:cNvSpPr/>
              <p:nvPr/>
            </p:nvSpPr>
            <p:spPr>
              <a:xfrm>
                <a:off x="4277425" y="4200200"/>
                <a:ext cx="131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1" y="251"/>
                    </a:moveTo>
                    <a:cubicBezTo>
                      <a:pt x="231" y="0"/>
                      <a:pt x="398" y="0"/>
                      <a:pt x="524" y="335"/>
                    </a:cubicBezTo>
                    <a:cubicBezTo>
                      <a:pt x="356" y="398"/>
                      <a:pt x="147" y="377"/>
                      <a:pt x="1" y="251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1" name="Google Shape;7271;p43"/>
              <p:cNvSpPr/>
              <p:nvPr/>
            </p:nvSpPr>
            <p:spPr>
              <a:xfrm>
                <a:off x="4459475" y="4212750"/>
                <a:ext cx="13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40" extrusionOk="0">
                    <a:moveTo>
                      <a:pt x="0" y="398"/>
                    </a:moveTo>
                    <a:cubicBezTo>
                      <a:pt x="209" y="0"/>
                      <a:pt x="272" y="0"/>
                      <a:pt x="523" y="377"/>
                    </a:cubicBezTo>
                    <a:cubicBezTo>
                      <a:pt x="335" y="440"/>
                      <a:pt x="168" y="440"/>
                      <a:pt x="0" y="39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2" name="Google Shape;7272;p43"/>
              <p:cNvSpPr/>
              <p:nvPr/>
            </p:nvSpPr>
            <p:spPr>
              <a:xfrm>
                <a:off x="5762475" y="4100800"/>
                <a:ext cx="89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8" extrusionOk="0">
                    <a:moveTo>
                      <a:pt x="357" y="168"/>
                    </a:moveTo>
                    <a:cubicBezTo>
                      <a:pt x="189" y="377"/>
                      <a:pt x="85" y="273"/>
                      <a:pt x="1" y="63"/>
                    </a:cubicBezTo>
                    <a:cubicBezTo>
                      <a:pt x="126" y="1"/>
                      <a:pt x="294" y="43"/>
                      <a:pt x="357" y="16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3" name="Google Shape;7273;p43"/>
              <p:cNvSpPr/>
              <p:nvPr/>
            </p:nvSpPr>
            <p:spPr>
              <a:xfrm>
                <a:off x="5802775" y="4104475"/>
                <a:ext cx="89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19" extrusionOk="0">
                    <a:moveTo>
                      <a:pt x="356" y="147"/>
                    </a:moveTo>
                    <a:cubicBezTo>
                      <a:pt x="167" y="419"/>
                      <a:pt x="63" y="293"/>
                      <a:pt x="0" y="42"/>
                    </a:cubicBezTo>
                    <a:cubicBezTo>
                      <a:pt x="126" y="0"/>
                      <a:pt x="272" y="42"/>
                      <a:pt x="356" y="14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4" name="Google Shape;7274;p43"/>
              <p:cNvSpPr/>
              <p:nvPr/>
            </p:nvSpPr>
            <p:spPr>
              <a:xfrm>
                <a:off x="4636800" y="4220600"/>
                <a:ext cx="89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3" extrusionOk="0">
                    <a:moveTo>
                      <a:pt x="0" y="230"/>
                    </a:moveTo>
                    <a:cubicBezTo>
                      <a:pt x="21" y="126"/>
                      <a:pt x="63" y="0"/>
                      <a:pt x="189" y="21"/>
                    </a:cubicBezTo>
                    <a:cubicBezTo>
                      <a:pt x="251" y="21"/>
                      <a:pt x="293" y="147"/>
                      <a:pt x="356" y="209"/>
                    </a:cubicBezTo>
                    <a:cubicBezTo>
                      <a:pt x="230" y="272"/>
                      <a:pt x="105" y="272"/>
                      <a:pt x="0" y="23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5" name="Google Shape;7275;p43"/>
              <p:cNvSpPr/>
              <p:nvPr/>
            </p:nvSpPr>
            <p:spPr>
              <a:xfrm>
                <a:off x="4237675" y="4200725"/>
                <a:ext cx="131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31" extrusionOk="0">
                    <a:moveTo>
                      <a:pt x="1" y="188"/>
                    </a:moveTo>
                    <a:cubicBezTo>
                      <a:pt x="126" y="0"/>
                      <a:pt x="398" y="0"/>
                      <a:pt x="524" y="188"/>
                    </a:cubicBezTo>
                    <a:cubicBezTo>
                      <a:pt x="356" y="230"/>
                      <a:pt x="168" y="230"/>
                      <a:pt x="1" y="18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6" name="Google Shape;7276;p43"/>
              <p:cNvSpPr/>
              <p:nvPr/>
            </p:nvSpPr>
            <p:spPr>
              <a:xfrm>
                <a:off x="4960075" y="4079350"/>
                <a:ext cx="669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089" extrusionOk="0">
                    <a:moveTo>
                      <a:pt x="0" y="105"/>
                    </a:moveTo>
                    <a:cubicBezTo>
                      <a:pt x="147" y="85"/>
                      <a:pt x="314" y="1"/>
                      <a:pt x="439" y="43"/>
                    </a:cubicBezTo>
                    <a:cubicBezTo>
                      <a:pt x="1172" y="273"/>
                      <a:pt x="1946" y="85"/>
                      <a:pt x="2678" y="294"/>
                    </a:cubicBezTo>
                    <a:cubicBezTo>
                      <a:pt x="2239" y="775"/>
                      <a:pt x="1632" y="1068"/>
                      <a:pt x="983" y="1089"/>
                    </a:cubicBezTo>
                    <a:cubicBezTo>
                      <a:pt x="921" y="1089"/>
                      <a:pt x="879" y="1089"/>
                      <a:pt x="816" y="1089"/>
                    </a:cubicBezTo>
                    <a:cubicBezTo>
                      <a:pt x="774" y="566"/>
                      <a:pt x="42" y="629"/>
                      <a:pt x="0" y="10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7" name="Google Shape;7277;p43"/>
              <p:cNvSpPr/>
              <p:nvPr/>
            </p:nvSpPr>
            <p:spPr>
              <a:xfrm>
                <a:off x="4871150" y="4086675"/>
                <a:ext cx="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006" extrusionOk="0">
                    <a:moveTo>
                      <a:pt x="377" y="1"/>
                    </a:moveTo>
                    <a:lnTo>
                      <a:pt x="544" y="1"/>
                    </a:lnTo>
                    <a:cubicBezTo>
                      <a:pt x="460" y="315"/>
                      <a:pt x="753" y="482"/>
                      <a:pt x="816" y="754"/>
                    </a:cubicBezTo>
                    <a:cubicBezTo>
                      <a:pt x="523" y="1005"/>
                      <a:pt x="272" y="670"/>
                      <a:pt x="0" y="712"/>
                    </a:cubicBezTo>
                    <a:cubicBezTo>
                      <a:pt x="0" y="398"/>
                      <a:pt x="42" y="126"/>
                      <a:pt x="377" y="1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8" name="Google Shape;7278;p43"/>
              <p:cNvSpPr/>
              <p:nvPr/>
            </p:nvSpPr>
            <p:spPr>
              <a:xfrm>
                <a:off x="4951175" y="4130100"/>
                <a:ext cx="1675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66" extrusionOk="0">
                    <a:moveTo>
                      <a:pt x="649" y="398"/>
                    </a:moveTo>
                    <a:cubicBezTo>
                      <a:pt x="544" y="565"/>
                      <a:pt x="398" y="565"/>
                      <a:pt x="251" y="544"/>
                    </a:cubicBezTo>
                    <a:cubicBezTo>
                      <a:pt x="105" y="524"/>
                      <a:pt x="0" y="356"/>
                      <a:pt x="63" y="210"/>
                    </a:cubicBezTo>
                    <a:cubicBezTo>
                      <a:pt x="105" y="63"/>
                      <a:pt x="293" y="0"/>
                      <a:pt x="419" y="84"/>
                    </a:cubicBezTo>
                    <a:cubicBezTo>
                      <a:pt x="565" y="147"/>
                      <a:pt x="670" y="231"/>
                      <a:pt x="649" y="39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9" name="Google Shape;7279;p43"/>
              <p:cNvSpPr/>
              <p:nvPr/>
            </p:nvSpPr>
            <p:spPr>
              <a:xfrm>
                <a:off x="5042200" y="4141075"/>
                <a:ext cx="52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31" extrusionOk="0">
                    <a:moveTo>
                      <a:pt x="209" y="85"/>
                    </a:moveTo>
                    <a:cubicBezTo>
                      <a:pt x="188" y="126"/>
                      <a:pt x="167" y="210"/>
                      <a:pt x="126" y="210"/>
                    </a:cubicBezTo>
                    <a:cubicBezTo>
                      <a:pt x="105" y="231"/>
                      <a:pt x="42" y="189"/>
                      <a:pt x="0" y="168"/>
                    </a:cubicBezTo>
                    <a:cubicBezTo>
                      <a:pt x="21" y="105"/>
                      <a:pt x="21" y="22"/>
                      <a:pt x="63" y="22"/>
                    </a:cubicBezTo>
                    <a:cubicBezTo>
                      <a:pt x="105" y="1"/>
                      <a:pt x="147" y="43"/>
                      <a:pt x="209" y="8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0" name="Google Shape;7280;p43"/>
              <p:cNvSpPr/>
              <p:nvPr/>
            </p:nvSpPr>
            <p:spPr>
              <a:xfrm>
                <a:off x="4860150" y="4186075"/>
                <a:ext cx="52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0" extrusionOk="0">
                    <a:moveTo>
                      <a:pt x="63" y="0"/>
                    </a:moveTo>
                    <a:lnTo>
                      <a:pt x="210" y="63"/>
                    </a:lnTo>
                    <a:cubicBezTo>
                      <a:pt x="189" y="105"/>
                      <a:pt x="168" y="189"/>
                      <a:pt x="126" y="189"/>
                    </a:cubicBezTo>
                    <a:cubicBezTo>
                      <a:pt x="105" y="210"/>
                      <a:pt x="43" y="168"/>
                      <a:pt x="1" y="147"/>
                    </a:cubicBezTo>
                    <a:cubicBezTo>
                      <a:pt x="22" y="84"/>
                      <a:pt x="22" y="42"/>
                      <a:pt x="63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2" name="Google Shape;7282;p43"/>
              <p:cNvSpPr/>
              <p:nvPr/>
            </p:nvSpPr>
            <p:spPr>
              <a:xfrm>
                <a:off x="5084025" y="4095575"/>
                <a:ext cx="314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49" extrusionOk="0">
                    <a:moveTo>
                      <a:pt x="1256" y="586"/>
                    </a:moveTo>
                    <a:cubicBezTo>
                      <a:pt x="1215" y="984"/>
                      <a:pt x="733" y="1151"/>
                      <a:pt x="545" y="1528"/>
                    </a:cubicBezTo>
                    <a:cubicBezTo>
                      <a:pt x="461" y="1549"/>
                      <a:pt x="378" y="1528"/>
                      <a:pt x="315" y="1486"/>
                    </a:cubicBezTo>
                    <a:cubicBezTo>
                      <a:pt x="147" y="1256"/>
                      <a:pt x="1" y="858"/>
                      <a:pt x="106" y="712"/>
                    </a:cubicBezTo>
                    <a:cubicBezTo>
                      <a:pt x="294" y="440"/>
                      <a:pt x="482" y="84"/>
                      <a:pt x="838" y="42"/>
                    </a:cubicBezTo>
                    <a:cubicBezTo>
                      <a:pt x="1110" y="0"/>
                      <a:pt x="1235" y="252"/>
                      <a:pt x="1256" y="58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3" name="Google Shape;7283;p43"/>
              <p:cNvSpPr/>
              <p:nvPr/>
            </p:nvSpPr>
            <p:spPr>
              <a:xfrm>
                <a:off x="5794925" y="4131675"/>
                <a:ext cx="3402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56" extrusionOk="0">
                    <a:moveTo>
                      <a:pt x="209" y="0"/>
                    </a:moveTo>
                    <a:cubicBezTo>
                      <a:pt x="314" y="0"/>
                      <a:pt x="419" y="21"/>
                      <a:pt x="419" y="126"/>
                    </a:cubicBezTo>
                    <a:cubicBezTo>
                      <a:pt x="419" y="419"/>
                      <a:pt x="502" y="565"/>
                      <a:pt x="816" y="419"/>
                    </a:cubicBezTo>
                    <a:cubicBezTo>
                      <a:pt x="1151" y="272"/>
                      <a:pt x="1256" y="544"/>
                      <a:pt x="1297" y="774"/>
                    </a:cubicBezTo>
                    <a:cubicBezTo>
                      <a:pt x="1360" y="1046"/>
                      <a:pt x="1088" y="1088"/>
                      <a:pt x="921" y="1151"/>
                    </a:cubicBezTo>
                    <a:cubicBezTo>
                      <a:pt x="649" y="1256"/>
                      <a:pt x="356" y="1130"/>
                      <a:pt x="230" y="900"/>
                    </a:cubicBezTo>
                    <a:cubicBezTo>
                      <a:pt x="63" y="649"/>
                      <a:pt x="0" y="356"/>
                      <a:pt x="63" y="63"/>
                    </a:cubicBezTo>
                    <a:cubicBezTo>
                      <a:pt x="84" y="42"/>
                      <a:pt x="168" y="21"/>
                      <a:pt x="209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4" name="Google Shape;7284;p43"/>
              <p:cNvSpPr/>
              <p:nvPr/>
            </p:nvSpPr>
            <p:spPr>
              <a:xfrm>
                <a:off x="5046900" y="4113350"/>
                <a:ext cx="15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45" extrusionOk="0">
                    <a:moveTo>
                      <a:pt x="398" y="22"/>
                    </a:moveTo>
                    <a:cubicBezTo>
                      <a:pt x="523" y="43"/>
                      <a:pt x="607" y="168"/>
                      <a:pt x="565" y="294"/>
                    </a:cubicBezTo>
                    <a:cubicBezTo>
                      <a:pt x="544" y="524"/>
                      <a:pt x="335" y="524"/>
                      <a:pt x="168" y="524"/>
                    </a:cubicBezTo>
                    <a:cubicBezTo>
                      <a:pt x="0" y="545"/>
                      <a:pt x="84" y="398"/>
                      <a:pt x="84" y="357"/>
                    </a:cubicBezTo>
                    <a:cubicBezTo>
                      <a:pt x="105" y="106"/>
                      <a:pt x="210" y="1"/>
                      <a:pt x="398" y="22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5" name="Google Shape;7285;p43"/>
              <p:cNvSpPr/>
              <p:nvPr/>
            </p:nvSpPr>
            <p:spPr>
              <a:xfrm>
                <a:off x="5746800" y="4141600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147" y="210"/>
                    </a:moveTo>
                    <a:cubicBezTo>
                      <a:pt x="105" y="189"/>
                      <a:pt x="21" y="189"/>
                      <a:pt x="21" y="147"/>
                    </a:cubicBezTo>
                    <a:cubicBezTo>
                      <a:pt x="0" y="105"/>
                      <a:pt x="42" y="43"/>
                      <a:pt x="63" y="1"/>
                    </a:cubicBezTo>
                    <a:cubicBezTo>
                      <a:pt x="126" y="22"/>
                      <a:pt x="189" y="43"/>
                      <a:pt x="209" y="64"/>
                    </a:cubicBezTo>
                    <a:cubicBezTo>
                      <a:pt x="230" y="105"/>
                      <a:pt x="168" y="168"/>
                      <a:pt x="147" y="21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6" name="Google Shape;7286;p43"/>
              <p:cNvSpPr/>
              <p:nvPr/>
            </p:nvSpPr>
            <p:spPr>
              <a:xfrm>
                <a:off x="4935475" y="4194950"/>
                <a:ext cx="525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1" extrusionOk="0">
                    <a:moveTo>
                      <a:pt x="1" y="147"/>
                    </a:moveTo>
                    <a:cubicBezTo>
                      <a:pt x="22" y="85"/>
                      <a:pt x="22" y="22"/>
                      <a:pt x="63" y="1"/>
                    </a:cubicBezTo>
                    <a:cubicBezTo>
                      <a:pt x="105" y="1"/>
                      <a:pt x="168" y="43"/>
                      <a:pt x="210" y="64"/>
                    </a:cubicBezTo>
                    <a:cubicBezTo>
                      <a:pt x="189" y="106"/>
                      <a:pt x="168" y="189"/>
                      <a:pt x="147" y="210"/>
                    </a:cubicBezTo>
                    <a:cubicBezTo>
                      <a:pt x="105" y="210"/>
                      <a:pt x="43" y="168"/>
                      <a:pt x="1" y="14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7" name="Google Shape;7287;p43"/>
              <p:cNvSpPr/>
              <p:nvPr/>
            </p:nvSpPr>
            <p:spPr>
              <a:xfrm>
                <a:off x="5099200" y="4158875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231" y="63"/>
                    </a:moveTo>
                    <a:lnTo>
                      <a:pt x="168" y="209"/>
                    </a:lnTo>
                    <a:cubicBezTo>
                      <a:pt x="105" y="189"/>
                      <a:pt x="43" y="168"/>
                      <a:pt x="22" y="147"/>
                    </a:cubicBezTo>
                    <a:cubicBezTo>
                      <a:pt x="1" y="105"/>
                      <a:pt x="64" y="42"/>
                      <a:pt x="84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8" name="Google Shape;7288;p43"/>
              <p:cNvSpPr/>
              <p:nvPr/>
            </p:nvSpPr>
            <p:spPr>
              <a:xfrm>
                <a:off x="5764575" y="4158875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231" y="63"/>
                    </a:moveTo>
                    <a:cubicBezTo>
                      <a:pt x="210" y="105"/>
                      <a:pt x="189" y="189"/>
                      <a:pt x="147" y="209"/>
                    </a:cubicBezTo>
                    <a:cubicBezTo>
                      <a:pt x="126" y="209"/>
                      <a:pt x="63" y="168"/>
                      <a:pt x="1" y="147"/>
                    </a:cubicBezTo>
                    <a:cubicBezTo>
                      <a:pt x="22" y="105"/>
                      <a:pt x="42" y="21"/>
                      <a:pt x="84" y="0"/>
                    </a:cubicBezTo>
                    <a:cubicBezTo>
                      <a:pt x="105" y="0"/>
                      <a:pt x="168" y="63"/>
                      <a:pt x="231" y="6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</p:grpSp>
      </p:grp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2AF96B7-8EDC-4798-A91E-EB6536E2E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611913"/>
            <a:ext cx="2048434" cy="2225233"/>
          </a:xfrm>
          <a:prstGeom prst="rect">
            <a:avLst/>
          </a:prstGeom>
        </p:spPr>
      </p:pic>
      <p:pic>
        <p:nvPicPr>
          <p:cNvPr id="372" name="图片 3">
            <a:extLst>
              <a:ext uri="{FF2B5EF4-FFF2-40B4-BE49-F238E27FC236}">
                <a16:creationId xmlns:a16="http://schemas.microsoft.com/office/drawing/2014/main" id="{AC42B341-3539-430F-8F0D-D56EE7CB28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4"/>
          <a:stretch/>
        </p:blipFill>
        <p:spPr>
          <a:xfrm>
            <a:off x="9056548" y="216199"/>
            <a:ext cx="2988981" cy="3566092"/>
          </a:xfrm>
          <a:prstGeom prst="rect">
            <a:avLst/>
          </a:prstGeom>
        </p:spPr>
      </p:pic>
      <p:sp>
        <p:nvSpPr>
          <p:cNvPr id="371" name="Rectangle 370">
            <a:extLst>
              <a:ext uri="{FF2B5EF4-FFF2-40B4-BE49-F238E27FC236}">
                <a16:creationId xmlns:a16="http://schemas.microsoft.com/office/drawing/2014/main" id="{9B89B4AA-67F5-423E-B356-F828ED0BC38B}"/>
              </a:ext>
            </a:extLst>
          </p:cNvPr>
          <p:cNvSpPr/>
          <p:nvPr/>
        </p:nvSpPr>
        <p:spPr>
          <a:xfrm>
            <a:off x="1785002" y="1905921"/>
            <a:ext cx="9198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Có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iểm, tính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AutoNum type="arabicPeriod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Tạo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Thêm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Tạo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1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721E3-F122-4EBB-A58A-CB81491E855C}"/>
              </a:ext>
            </a:extLst>
          </p:cNvPr>
          <p:cNvGrpSpPr/>
          <p:nvPr/>
        </p:nvGrpSpPr>
        <p:grpSpPr>
          <a:xfrm>
            <a:off x="295624" y="1845938"/>
            <a:ext cx="10928635" cy="7917642"/>
            <a:chOff x="295624" y="1845938"/>
            <a:chExt cx="10928635" cy="7917642"/>
          </a:xfrm>
        </p:grpSpPr>
        <p:grpSp>
          <p:nvGrpSpPr>
            <p:cNvPr id="39" name="组合 38"/>
            <p:cNvGrpSpPr/>
            <p:nvPr/>
          </p:nvGrpSpPr>
          <p:grpSpPr>
            <a:xfrm>
              <a:off x="295624" y="1845938"/>
              <a:ext cx="10928635" cy="7917642"/>
              <a:chOff x="538" y="3592"/>
              <a:chExt cx="15871" cy="1190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181" y="3592"/>
                <a:ext cx="14228" cy="11904"/>
                <a:chOff x="1856" y="3979"/>
                <a:chExt cx="7174" cy="6002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1856" y="3979"/>
                  <a:ext cx="7174" cy="6002"/>
                  <a:chOff x="930956" y="2227630"/>
                  <a:chExt cx="4555443" cy="3811220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930956" y="2227630"/>
                    <a:ext cx="4555443" cy="38112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" name="椭圆 6"/>
                  <p:cNvSpPr/>
                  <p:nvPr/>
                </p:nvSpPr>
                <p:spPr>
                  <a:xfrm>
                    <a:off x="1058863" y="2404622"/>
                    <a:ext cx="4275137" cy="349533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42210F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" name="文本框 7"/>
                <p:cNvSpPr txBox="1"/>
                <p:nvPr/>
              </p:nvSpPr>
              <p:spPr>
                <a:xfrm>
                  <a:off x="4664" y="5320"/>
                  <a:ext cx="3518" cy="2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 algn="ctr" fontAlgn="auto">
                    <a:defRPr/>
                  </a:pPr>
                  <a:r>
                    <a:rPr lang="en-US" altLang="zh-CN" sz="9600" b="1" spc="-300" noProof="1">
                      <a:gradFill>
                        <a:gsLst>
                          <a:gs pos="34000">
                            <a:srgbClr val="EB8242"/>
                          </a:gs>
                          <a:gs pos="55000">
                            <a:srgbClr val="DA2D2D"/>
                          </a:gs>
                          <a:gs pos="9000">
                            <a:srgbClr val="F6DA63"/>
                          </a:gs>
                          <a:gs pos="87000">
                            <a:srgbClr val="9D0B0B"/>
                          </a:gs>
                        </a:gsLst>
                        <a:lin ang="5400000" scaled="1"/>
                      </a:gradFill>
                      <a:effectLst>
                        <a:outerShdw blurRad="50800" dist="76200" dir="2700000" algn="tl">
                          <a:schemeClr val="tx1"/>
                        </a:outerShdw>
                      </a:effectLst>
                      <a:latin typeface="UVN Bach Tuyet Nang" panose="02090907080705020403" pitchFamily="18" charset="0"/>
                      <a:ea typeface="字魂179号-正酷波波体" charset="-122"/>
                      <a:cs typeface="Open Sans Light" pitchFamily="34" charset="0"/>
                      <a:sym typeface="+mn-lt"/>
                    </a:rPr>
                    <a:t>LUYỆN  TẬP</a:t>
                  </a:r>
                </a:p>
              </p:txBody>
            </p:sp>
          </p:grp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8" y="3996"/>
                <a:ext cx="8202" cy="7132"/>
              </a:xfrm>
              <a:prstGeom prst="rect">
                <a:avLst/>
              </a:prstGeom>
            </p:spPr>
          </p:pic>
        </p:grp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10D1ECE2-CA2E-491D-959B-F98C0AFC7A74}"/>
                </a:ext>
              </a:extLst>
            </p:cNvPr>
            <p:cNvSpPr txBox="1"/>
            <p:nvPr/>
          </p:nvSpPr>
          <p:spPr>
            <a:xfrm>
              <a:off x="3055986" y="5918404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AF7E3"/>
                  </a:solidFill>
                  <a:latin typeface="UVN Tin Tuc" panose="020B0503020203020204" pitchFamily="34" charset="0"/>
                </a:rPr>
                <a:t>KTUTS</a:t>
              </a:r>
            </a:p>
          </p:txBody>
        </p:sp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7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280F56B-4CC4-4D45-B51E-39D852CFC86D}"/>
              </a:ext>
            </a:extLst>
          </p:cNvPr>
          <p:cNvGrpSpPr/>
          <p:nvPr/>
        </p:nvGrpSpPr>
        <p:grpSpPr>
          <a:xfrm>
            <a:off x="-1798955" y="-1424940"/>
            <a:ext cx="15784195" cy="10398125"/>
            <a:chOff x="-1798955" y="-1424940"/>
            <a:chExt cx="15784195" cy="10398125"/>
          </a:xfrm>
        </p:grpSpPr>
        <p:pic>
          <p:nvPicPr>
            <p:cNvPr id="11" name="Google Shape;7152;p41">
              <a:extLst>
                <a:ext uri="{FF2B5EF4-FFF2-40B4-BE49-F238E27FC236}">
                  <a16:creationId xmlns:a16="http://schemas.microsoft.com/office/drawing/2014/main" id="{FA711F90-E91C-4DCD-ACE8-E091A413E4E8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248;p43">
              <a:extLst>
                <a:ext uri="{FF2B5EF4-FFF2-40B4-BE49-F238E27FC236}">
                  <a16:creationId xmlns:a16="http://schemas.microsoft.com/office/drawing/2014/main" id="{53E70AFD-CB4E-4920-9B66-A20C04B8DB38}"/>
                </a:ext>
              </a:extLst>
            </p:cNvPr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20188073">
              <a:off x="-102235" y="-1424940"/>
              <a:ext cx="7092950" cy="625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152;p41">
              <a:extLst>
                <a:ext uri="{FF2B5EF4-FFF2-40B4-BE49-F238E27FC236}">
                  <a16:creationId xmlns:a16="http://schemas.microsoft.com/office/drawing/2014/main" id="{BD13BBD9-CE32-4052-A4E3-CA08B0276DCB}"/>
                </a:ext>
              </a:extLst>
            </p:cNvPr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712;p77">
              <a:extLst>
                <a:ext uri="{FF2B5EF4-FFF2-40B4-BE49-F238E27FC236}">
                  <a16:creationId xmlns:a16="http://schemas.microsoft.com/office/drawing/2014/main" id="{04D47D6C-5B24-4CD9-9DE8-312AE1766F27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27">
            <a:extLst>
              <a:ext uri="{FF2B5EF4-FFF2-40B4-BE49-F238E27FC236}">
                <a16:creationId xmlns:a16="http://schemas.microsoft.com/office/drawing/2014/main" id="{A94F2ED3-1290-45D4-86B4-14EFF62FDCCF}"/>
              </a:ext>
            </a:extLst>
          </p:cNvPr>
          <p:cNvGrpSpPr/>
          <p:nvPr/>
        </p:nvGrpSpPr>
        <p:grpSpPr>
          <a:xfrm rot="234299">
            <a:off x="-3536433" y="109743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云形 28">
              <a:extLst>
                <a:ext uri="{FF2B5EF4-FFF2-40B4-BE49-F238E27FC236}">
                  <a16:creationId xmlns:a16="http://schemas.microsoft.com/office/drawing/2014/main" id="{EBC2159A-B020-4F81-8DE3-46FCE7F9DB07}"/>
                </a:ext>
              </a:extLst>
            </p:cNvPr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云形 1">
              <a:extLst>
                <a:ext uri="{FF2B5EF4-FFF2-40B4-BE49-F238E27FC236}">
                  <a16:creationId xmlns:a16="http://schemas.microsoft.com/office/drawing/2014/main" id="{B8EAC1AA-3BCC-449C-95F8-22735E55FB92}"/>
                </a:ext>
              </a:extLst>
            </p:cNvPr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1620189" y="290512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highlight>
                  <a:srgbClr val="F4E4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2A7AFE-6085-4653-ACB1-78629F399732}"/>
              </a:ext>
            </a:extLst>
          </p:cNvPr>
          <p:cNvGrpSpPr/>
          <p:nvPr/>
        </p:nvGrpSpPr>
        <p:grpSpPr>
          <a:xfrm>
            <a:off x="799782" y="433306"/>
            <a:ext cx="10592435" cy="1958147"/>
            <a:chOff x="1317" y="3053"/>
            <a:chExt cx="16681" cy="308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E8BBA87-621F-46DD-BCF9-35388A6F8E2E}"/>
                </a:ext>
              </a:extLst>
            </p:cNvPr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4689829D-BE36-4D7A-8CF9-D471E50AE923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9" name="圆角矩形 36">
                <a:extLst>
                  <a:ext uri="{FF2B5EF4-FFF2-40B4-BE49-F238E27FC236}">
                    <a16:creationId xmlns:a16="http://schemas.microsoft.com/office/drawing/2014/main" id="{3A1BB376-47D3-47C5-8CAD-13A31B096ED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7" name="文本框 37">
              <a:extLst>
                <a:ext uri="{FF2B5EF4-FFF2-40B4-BE49-F238E27FC236}">
                  <a16:creationId xmlns:a16="http://schemas.microsoft.com/office/drawing/2014/main" id="{191743F6-AEA0-4510-92C0-25F0358A1FC8}"/>
                </a:ext>
              </a:extLst>
            </p:cNvPr>
            <p:cNvSpPr txBox="1"/>
            <p:nvPr/>
          </p:nvSpPr>
          <p:spPr>
            <a:xfrm>
              <a:off x="1411" y="3519"/>
              <a:ext cx="16378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Tìm những từ ngữ biểu thị mức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ộ của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ặc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iểm, tính chất (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 in nghiêng) trong 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v</a:t>
              </a:r>
              <a:r>
                <a:rPr lang="vi-V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sau:</a:t>
              </a:r>
              <a:endPara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9234759F-7943-4A50-8D87-6D3A430F4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7" y="1293761"/>
            <a:ext cx="2722318" cy="2722318"/>
          </a:xfrm>
          <a:prstGeom prst="rect">
            <a:avLst/>
          </a:prstGeom>
        </p:spPr>
      </p:pic>
      <p:pic>
        <p:nvPicPr>
          <p:cNvPr id="18" name="Picture 17" descr="A group of chocolate candies&#10;&#10;Description automatically generated with low confidence">
            <a:extLst>
              <a:ext uri="{FF2B5EF4-FFF2-40B4-BE49-F238E27FC236}">
                <a16:creationId xmlns:a16="http://schemas.microsoft.com/office/drawing/2014/main" id="{0E239546-D330-46F3-9414-39DC636B1B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" b="27846" l="0" r="32200">
                        <a14:foregroundMark x1="16900" y1="2236" x2="16900" y2="6301"/>
                        <a14:foregroundMark x1="32300" y1="15244" x2="30000" y2="14736"/>
                        <a14:foregroundMark x1="3600" y1="22561" x2="1700" y2="20427"/>
                        <a14:foregroundMark x1="16900" y1="305" x2="16900" y2="1423"/>
                        <a14:foregroundMark x1="3300" y1="20122" x2="15900" y2="18699"/>
                        <a14:foregroundMark x1="1600" y1="20020" x2="8900" y2="16463"/>
                        <a14:foregroundMark x1="8900" y1="16463" x2="9100" y2="16463"/>
                        <a14:foregroundMark x1="29500" y1="15244" x2="22600" y2="22663"/>
                        <a14:foregroundMark x1="22600" y1="22663" x2="19200" y2="24492"/>
                        <a14:foregroundMark x1="1400" y1="21138" x2="200" y2="21443"/>
                        <a14:foregroundMark x1="1100" y1="20325" x2="300" y2="20427"/>
                        <a14:foregroundMark x1="1200" y1="19817" x2="0" y2="20427"/>
                        <a14:foregroundMark x1="300" y1="20122" x2="1700" y2="21748"/>
                        <a14:foregroundMark x1="22300" y1="25508" x2="25100" y2="24593"/>
                        <a14:foregroundMark x1="26900" y1="19817" x2="23700" y2="23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68837"/>
          <a:stretch/>
        </p:blipFill>
        <p:spPr>
          <a:xfrm>
            <a:off x="10084088" y="4479077"/>
            <a:ext cx="2208698" cy="200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982</Words>
  <Application>Microsoft Office PowerPoint</Application>
  <PresentationFormat>Widescreen</PresentationFormat>
  <Paragraphs>79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方正卡通简体</vt:lpstr>
      <vt:lpstr>UTM Windsor BT</vt:lpstr>
      <vt:lpstr>UTM Guanine</vt:lpstr>
      <vt:lpstr>UVN Tin Tuc</vt:lpstr>
      <vt:lpstr>UVN Thu Tu</vt:lpstr>
      <vt:lpstr>Times New Roman</vt:lpstr>
      <vt:lpstr>UTM Edwardian</vt:lpstr>
      <vt:lpstr>Calibri</vt:lpstr>
      <vt:lpstr>字魂36号-正文宋楷</vt:lpstr>
      <vt:lpstr>Arial</vt:lpstr>
      <vt:lpstr>Caveat Brush</vt:lpstr>
      <vt:lpstr>思源宋体 CN Heavy</vt:lpstr>
      <vt:lpstr>UVN Bach Tuyet Nang</vt:lpstr>
      <vt:lpstr>UTM Showcard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TinhTu tt</dc:title>
  <dc:subject>LTVC 4</dc:subject>
  <dc:creator>KTUTS</dc:creator>
  <cp:keywords>YenVu</cp:keywords>
  <cp:lastModifiedBy>PHAN HOÀNG PHƯỚC HẠNH</cp:lastModifiedBy>
  <cp:revision>15</cp:revision>
  <dcterms:created xsi:type="dcterms:W3CDTF">2021-10-11T07:18:00Z</dcterms:created>
  <dcterms:modified xsi:type="dcterms:W3CDTF">2021-11-25T15:46:26Z</dcterms:modified>
  <cp:version>W41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